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000CEF-E82F-A0FE-9B27-16EF1B2D3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2025-12-12T07:28:49Z</dcterms:modified>
</cp:coreProperties>
</file>