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BD48F29-6532-4B89-6A14-3F9A64891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27</cp:revision>
  <dcterms:created xsi:type="dcterms:W3CDTF">2023-01-30T04:46:47Z</dcterms:created>
  <dcterms:modified xsi:type="dcterms:W3CDTF">2025-12-12T07:28:59Z</dcterms:modified>
</cp:coreProperties>
</file>