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CA7646-50A6-AADA-4957-E61F2E428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2025-12-12T07:29:28Z</dcterms:modified>
</cp:coreProperties>
</file>