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3"/>
  </p:sldMasterIdLst>
  <p:sldIdLst>
    <p:sldId id="256" r:id="rId4"/>
  </p:sldIdLst>
  <p:sldSz cx="30275213" cy="42803763"/>
  <p:notesSz cx="6858000" cy="9144000"/>
  <p:embeddedFontLst>
    <p:embeddedFont>
      <p:font typeface="HGP創英角ｺﾞｼｯｸUB" panose="020B09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60"/>
  </p:normalViewPr>
  <p:slideViewPr>
    <p:cSldViewPr snapToGrid="0">
      <p:cViewPr varScale="1">
        <p:scale>
          <a:sx n="19" d="100"/>
          <a:sy n="19" d="100"/>
        </p:scale>
        <p:origin x="22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6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489520" y="17592409"/>
            <a:ext cx="13296174" cy="9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743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ポスター貼付スペース</a:t>
            </a:r>
            <a:endParaRPr kumimoji="1" lang="en-US" altLang="ja-JP" sz="7432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（縦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100cm×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84.1cm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貼付後、こちらの注意書きは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削除してください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断裁位置まで背景に色を入れても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白い部分が出る可能性があります</a:t>
            </a:r>
            <a:b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化マニュアルをお読みください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ADB555-FF6B-9083-0D19-70CEAB666FAE}"/>
              </a:ext>
            </a:extLst>
          </p:cNvPr>
          <p:cNvGrpSpPr/>
          <p:nvPr/>
        </p:nvGrpSpPr>
        <p:grpSpPr>
          <a:xfrm>
            <a:off x="120315" y="144378"/>
            <a:ext cx="6804000" cy="6804000"/>
            <a:chOff x="-11180205" y="1"/>
            <a:chExt cx="6804000" cy="6804000"/>
          </a:xfrm>
        </p:grpSpPr>
        <p:sp>
          <p:nvSpPr>
            <p:cNvPr id="11" name="正方形/長方形 10"/>
            <p:cNvSpPr/>
            <p:nvPr/>
          </p:nvSpPr>
          <p:spPr>
            <a:xfrm>
              <a:off x="-11180205" y="1"/>
              <a:ext cx="6804000" cy="680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7520" tIns="374527" rIns="0" bIns="0" rtlCol="0" anchor="t" anchorCtr="0"/>
            <a:lstStyle/>
            <a:p>
              <a:r>
                <a:rPr kumimoji="1" lang="ja-JP" altLang="en-US" sz="2800" b="1" u="sng" spc="149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演題名番号：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10418520" y="2904001"/>
              <a:ext cx="5040000" cy="14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演題番号貼付欄のため</a:t>
              </a:r>
              <a:endParaRPr kumimoji="1" lang="en-US" altLang="ja-JP" sz="2674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入力しないでください</a:t>
              </a:r>
            </a:p>
          </p:txBody>
        </p:sp>
      </p:grpSp>
      <p:sp>
        <p:nvSpPr>
          <p:cNvPr id="15" name="フリーフォーム 14"/>
          <p:cNvSpPr/>
          <p:nvPr/>
        </p:nvSpPr>
        <p:spPr>
          <a:xfrm>
            <a:off x="-394" y="6804000"/>
            <a:ext cx="30276000" cy="0"/>
          </a:xfrm>
          <a:custGeom>
            <a:avLst/>
            <a:gdLst>
              <a:gd name="connsiteX0" fmla="*/ 0 w 19009895"/>
              <a:gd name="connsiteY0" fmla="*/ 0 h 0"/>
              <a:gd name="connsiteX1" fmla="*/ 19009895 w 1900989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9895">
                <a:moveTo>
                  <a:pt x="0" y="0"/>
                </a:moveTo>
                <a:lnTo>
                  <a:pt x="19009895" y="0"/>
                </a:ln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74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035C50A-A395-A614-3325-29BA62564891}"/>
              </a:ext>
            </a:extLst>
          </p:cNvPr>
          <p:cNvGrpSpPr/>
          <p:nvPr/>
        </p:nvGrpSpPr>
        <p:grpSpPr>
          <a:xfrm>
            <a:off x="20826413" y="35640963"/>
            <a:ext cx="9144000" cy="6858000"/>
            <a:chOff x="0" y="0"/>
            <a:chExt cx="9144000" cy="685800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B710EB4-B6E5-0361-94C3-2CA9CC3CB3F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23528" y="3284984"/>
              <a:ext cx="8496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私の今回の演題に関連して、</a:t>
              </a:r>
              <a:endParaRPr kumimoji="1"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開示すべき</a:t>
              </a:r>
              <a:r>
                <a:rPr kumimoji="1" lang="en-US" altLang="ja-JP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COI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は以下のとおりです。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47192" y="4581128"/>
              <a:ext cx="75692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研究費：○○製薬、</a:t>
              </a:r>
              <a:r>
                <a:rPr lang="en-US" altLang="ja-JP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××</a:t>
              </a:r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製薬、□□株式会社、</a:t>
              </a:r>
              <a:endParaRPr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 △△薬品</a:t>
              </a:r>
              <a:endParaRPr kumimoji="1"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研究員等：○△製薬</a:t>
              </a:r>
              <a:endParaRPr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寄附講座：○□株式会社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6486AED-649C-4777-B787-20AF60B50542}"/>
                </a:ext>
              </a:extLst>
            </p:cNvPr>
            <p:cNvSpPr/>
            <p:nvPr/>
          </p:nvSpPr>
          <p:spPr>
            <a:xfrm>
              <a:off x="395536" y="332656"/>
              <a:ext cx="8496944" cy="25202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NC</a:t>
              </a:r>
              <a:r>
                <a:rPr kumimoji="1" lang="ja-JP" altLang="en-US" sz="440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</a:t>
              </a:r>
              <a:r>
                <a:rPr kumimoji="1" lang="en-US" altLang="ja-JP" sz="440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JH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リトリート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ＣＯＩ開示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spcBef>
                  <a:spcPts val="1200"/>
                </a:spcBef>
              </a:pPr>
              <a:r>
                <a:rPr lang="ja-JP" altLang="en-US" sz="32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筆頭発表者名：●● ●●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EB6DFE-081E-DAB3-E7B7-422CB110854A}"/>
              </a:ext>
            </a:extLst>
          </p:cNvPr>
          <p:cNvGrpSpPr/>
          <p:nvPr/>
        </p:nvGrpSpPr>
        <p:grpSpPr>
          <a:xfrm>
            <a:off x="7104414" y="288756"/>
            <a:ext cx="23472000" cy="6711199"/>
            <a:chOff x="8102253" y="7983326"/>
            <a:chExt cx="23472000" cy="671119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8ED183D-4E79-D10A-EE0A-39FB3EED5869}"/>
                </a:ext>
              </a:extLst>
            </p:cNvPr>
            <p:cNvSpPr/>
            <p:nvPr/>
          </p:nvSpPr>
          <p:spPr>
            <a:xfrm>
              <a:off x="8467794" y="8801448"/>
              <a:ext cx="17640000" cy="1065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こちらのボックス内に演題名の入力をお願いいたします（６０文字以内）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C1E8938-299B-8C7A-1792-28FE140C59B7}"/>
                </a:ext>
              </a:extLst>
            </p:cNvPr>
            <p:cNvSpPr/>
            <p:nvPr/>
          </p:nvSpPr>
          <p:spPr>
            <a:xfrm>
              <a:off x="8102253" y="7983326"/>
              <a:ext cx="23472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演題名：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35A797C-FF37-DB8C-C3BC-DC19D1F34CF1}"/>
                </a:ext>
              </a:extLst>
            </p:cNvPr>
            <p:cNvSpPr/>
            <p:nvPr/>
          </p:nvSpPr>
          <p:spPr>
            <a:xfrm>
              <a:off x="8457869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こちらに筆頭演者名の入力をお願いいたします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12609-0A07-3747-40FB-59C968612FD6}"/>
                </a:ext>
              </a:extLst>
            </p:cNvPr>
            <p:cNvSpPr/>
            <p:nvPr/>
          </p:nvSpPr>
          <p:spPr>
            <a:xfrm>
              <a:off x="810225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筆頭演者名：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0FEC89E-FB97-62CB-1C22-AEF617FA9047}"/>
                </a:ext>
              </a:extLst>
            </p:cNvPr>
            <p:cNvSpPr/>
            <p:nvPr/>
          </p:nvSpPr>
          <p:spPr>
            <a:xfrm>
              <a:off x="19525286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こちらに所属の入力をお願いいたします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7D71CD-FE99-C5F2-3063-4AD62434201C}"/>
                </a:ext>
              </a:extLst>
            </p:cNvPr>
            <p:cNvSpPr/>
            <p:nvPr/>
          </p:nvSpPr>
          <p:spPr>
            <a:xfrm>
              <a:off x="1916932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所属：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6CF8BB-82C2-4043-9167-A4340B6D8D10}"/>
              </a:ext>
            </a:extLst>
          </p:cNvPr>
          <p:cNvSpPr/>
          <p:nvPr/>
        </p:nvSpPr>
        <p:spPr>
          <a:xfrm>
            <a:off x="0" y="0"/>
            <a:ext cx="6804000" cy="6804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857E8C4-E006-4011-305D-BF0625C2A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824" y="564815"/>
            <a:ext cx="3239589" cy="3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7F00ABF96EEB489A1134C068041D06" ma:contentTypeVersion="15" ma:contentTypeDescription="新しいドキュメントを作成します。" ma:contentTypeScope="" ma:versionID="b158992ca3f089db2b628437e59c964c">
  <xsd:schema xmlns:xsd="http://www.w3.org/2001/XMLSchema" xmlns:xs="http://www.w3.org/2001/XMLSchema" xmlns:p="http://schemas.microsoft.com/office/2006/metadata/properties" xmlns:ns2="b21d0f3b-c589-4101-b57a-0d3212e5dcfc" xmlns:ns3="79a4cf36-2b0a-4a7d-bfcc-963d78abce17" targetNamespace="http://schemas.microsoft.com/office/2006/metadata/properties" ma:root="true" ma:fieldsID="0c13a712e3631b14e8b1d86529a00e52" ns2:_="" ns3:_="">
    <xsd:import namespace="b21d0f3b-c589-4101-b57a-0d3212e5dcfc"/>
    <xsd:import namespace="79a4cf36-2b0a-4a7d-bfcc-963d78a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0f3b-c589-4101-b57a-0d3212e5d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593ec-1b64-43f5-a255-ad1a3ce77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cf36-2b0a-4a7d-bfcc-963d78a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de106a-f66a-431d-8952-fe53d0633741}" ma:internalName="TaxCatchAll" ma:showField="CatchAllData" ma:web="79a4cf36-2b0a-4a7d-bfcc-963d78a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38FB9-4723-4A2F-BDAD-96B7BFB4A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0f3b-c589-4101-b57a-0d3212e5dcfc"/>
    <ds:schemaRef ds:uri="79a4cf36-2b0a-4a7d-bfcc-963d78a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33C084-9A53-49A4-BBF3-496698293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176</TotalTime>
  <Words>159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Calibri</vt:lpstr>
      <vt:lpstr>Arial</vt:lpstr>
      <vt:lpstr>Calibri Light</vt:lpstr>
      <vt:lpstr>メイリオ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Inukai Nao</dc:creator>
  <cp:lastModifiedBy>tokyoart</cp:lastModifiedBy>
  <cp:revision>25</cp:revision>
  <dcterms:created xsi:type="dcterms:W3CDTF">2023-01-30T04:46:47Z</dcterms:created>
  <dcterms:modified xsi:type="dcterms:W3CDTF">2025-12-12T07:29:18Z</dcterms:modified>
</cp:coreProperties>
</file>