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2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548E81B-3AF9-423E-82EB-6229CA9F0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824" y="564815"/>
            <a:ext cx="3239589" cy="3239589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E8917B4-3530-205C-A56C-7D7C139D6A0E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B530E605-38AD-A7E5-A257-0799B9E2037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58EE5AE-0A9B-3072-23FF-D5ADDB9F2E36}"/>
                </a:ext>
              </a:extLst>
            </p:cNvPr>
            <p:cNvSpPr/>
            <p:nvPr/>
          </p:nvSpPr>
          <p:spPr>
            <a:xfrm>
              <a:off x="323528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JH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B132E2A-84FA-9012-1128-B3245414082B}"/>
                </a:ext>
              </a:extLst>
            </p:cNvPr>
            <p:cNvSpPr txBox="1"/>
            <p:nvPr/>
          </p:nvSpPr>
          <p:spPr>
            <a:xfrm>
              <a:off x="323528" y="4005064"/>
              <a:ext cx="8496944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私は今回の演題に関連して、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はありません。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179</TotalTime>
  <Words>125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Calibri</vt:lpstr>
      <vt:lpstr>Arial</vt:lpstr>
      <vt:lpstr>メイリオ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25</cp:revision>
  <dcterms:created xsi:type="dcterms:W3CDTF">2023-01-30T04:46:47Z</dcterms:created>
  <dcterms:modified xsi:type="dcterms:W3CDTF">2025-12-12T07:27:39Z</dcterms:modified>
</cp:coreProperties>
</file>