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48E81B-3AF9-423E-82EB-6229CA9F0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159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メイリオ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24</cp:revision>
  <dcterms:created xsi:type="dcterms:W3CDTF">2023-01-30T04:46:47Z</dcterms:created>
  <dcterms:modified xsi:type="dcterms:W3CDTF">2025-12-12T07:28:04Z</dcterms:modified>
</cp:coreProperties>
</file>