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035C50A-A395-A614-3325-29BA62564891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B710EB4-B6E5-0361-94C3-2CA9CC3CB3FE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23528" y="3284984"/>
              <a:ext cx="84969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私の今回の演題に関連して、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は以下のとおりです。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7192" y="4581128"/>
              <a:ext cx="75692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研究費：○○製薬、</a:t>
              </a:r>
              <a:r>
                <a:rPr lang="en-US" altLang="ja-JP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××</a:t>
              </a:r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製薬、□□株式会社、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　　 △△薬品</a:t>
              </a:r>
              <a:endParaRPr kumimoji="1"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研究員等：○△製薬</a:t>
              </a:r>
              <a:endParaRPr lang="en-US" altLang="ja-JP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8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寄附講座：○□株式会社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6486AED-649C-4777-B787-20AF60B50542}"/>
                </a:ext>
              </a:extLst>
            </p:cNvPr>
            <p:cNvSpPr/>
            <p:nvPr/>
          </p:nvSpPr>
          <p:spPr>
            <a:xfrm>
              <a:off x="395536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81056D-0A9C-9843-2D17-EF16581D0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177</TotalTime>
  <Words>159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Calibri</vt:lpstr>
      <vt:lpstr>Arial</vt:lpstr>
      <vt:lpstr>メイリオ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25</cp:revision>
  <dcterms:created xsi:type="dcterms:W3CDTF">2023-01-30T04:46:47Z</dcterms:created>
  <dcterms:modified xsi:type="dcterms:W3CDTF">2025-12-12T07:28:15Z</dcterms:modified>
</cp:coreProperties>
</file>