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>
        <p:scale>
          <a:sx n="20" d="100"/>
          <a:sy n="20" d="100"/>
        </p:scale>
        <p:origin x="2826" y="-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E8917B4-3530-205C-A56C-7D7C139D6A0E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B530E605-38AD-A7E5-A257-0799B9E2037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58EE5AE-0A9B-3072-23FF-D5ADDB9F2E36}"/>
                </a:ext>
              </a:extLst>
            </p:cNvPr>
            <p:cNvSpPr/>
            <p:nvPr/>
          </p:nvSpPr>
          <p:spPr>
            <a:xfrm>
              <a:off x="323528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JIHS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  <a:r>
                <a:rPr kumimoji="1" lang="en-US" altLang="ja-JP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2026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B132E2A-84FA-9012-1128-B3245414082B}"/>
                </a:ext>
              </a:extLst>
            </p:cNvPr>
            <p:cNvSpPr txBox="1"/>
            <p:nvPr/>
          </p:nvSpPr>
          <p:spPr>
            <a:xfrm>
              <a:off x="323528" y="4005064"/>
              <a:ext cx="8496944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私は今回の演題に関連して、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はありません。</a:t>
              </a: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11D47EE3-1728-6E66-C44F-014156F7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501" y="992959"/>
            <a:ext cx="5721610" cy="19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185</TotalTime>
  <Words>126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HGP創英角ｺﾞｼｯｸUB</vt:lpstr>
      <vt:lpstr>Calibri Light</vt:lpstr>
      <vt:lpstr>メイリオ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27</cp:revision>
  <dcterms:created xsi:type="dcterms:W3CDTF">2023-01-30T04:46:47Z</dcterms:created>
  <dcterms:modified xsi:type="dcterms:W3CDTF">2026-04-08T09:56:17Z</dcterms:modified>
</cp:coreProperties>
</file>