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>
        <p:scale>
          <a:sx n="50" d="100"/>
          <a:sy n="50" d="100"/>
        </p:scale>
        <p:origin x="-246" y="-8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035C50A-A395-A614-3325-29BA62564891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10EB4-B6E5-0361-94C3-2CA9CC3CB3F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3528" y="3284984"/>
              <a:ext cx="8496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私の今回の演題に関連して、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は以下のとおりです。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192" y="4581128"/>
              <a:ext cx="7569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研究費：○○製薬、</a:t>
              </a:r>
              <a:r>
                <a: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××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製薬、□□株式会社、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 △△薬品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研究員等：○△製薬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寄附講座：○□株式会社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486AED-649C-4777-B787-20AF60B50542}"/>
                </a:ext>
              </a:extLst>
            </p:cNvPr>
            <p:cNvSpPr/>
            <p:nvPr/>
          </p:nvSpPr>
          <p:spPr>
            <a:xfrm>
              <a:off x="395536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JIHS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2026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A21DD34-FC0F-A8DA-0767-B6DECD43E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501" y="992959"/>
            <a:ext cx="5721610" cy="19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</TotalTime>
  <Words>160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Arial</vt:lpstr>
      <vt:lpstr>Calibri Light</vt:lpstr>
      <vt:lpstr>HGP創英角ｺﾞｼｯｸUB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26</cp:revision>
  <dcterms:created xsi:type="dcterms:W3CDTF">2023-01-30T04:46:47Z</dcterms:created>
  <dcterms:modified xsi:type="dcterms:W3CDTF">2026-04-08T09:55:38Z</dcterms:modified>
</cp:coreProperties>
</file>