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5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41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40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43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5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48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21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86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9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45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25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01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AF595-AB0D-4FF6-8F13-72940BBD6BD7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/>
        </p:nvGrpSpPr>
        <p:grpSpPr>
          <a:xfrm>
            <a:off x="383013" y="283265"/>
            <a:ext cx="8389512" cy="6412810"/>
            <a:chOff x="-18567913" y="20394680"/>
            <a:chExt cx="9266237" cy="6007546"/>
          </a:xfrm>
        </p:grpSpPr>
        <p:sp>
          <p:nvSpPr>
            <p:cNvPr id="17" name="Rectangle 2"/>
            <p:cNvSpPr txBox="1">
              <a:spLocks noChangeArrowheads="1"/>
            </p:cNvSpPr>
            <p:nvPr/>
          </p:nvSpPr>
          <p:spPr>
            <a:xfrm>
              <a:off x="-18567913" y="20394680"/>
              <a:ext cx="9266237" cy="3052840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txBody>
            <a:bodyPr vert="horz" lIns="92423" tIns="46211" rIns="92423" bIns="46211" rtlCol="0" anchor="b">
              <a:normAutofit/>
            </a:bodyPr>
            <a:lstStyle>
              <a:lvl1pPr algn="ctr" defTabSz="306004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0079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zh-TW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第</a:t>
              </a:r>
              <a:r>
                <a:rPr lang="en-US" altLang="ja-JP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34</a:t>
              </a:r>
              <a:r>
                <a:rPr lang="zh-TW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回</a:t>
              </a:r>
              <a:r>
                <a:rPr lang="ja-JP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福島県</a:t>
              </a:r>
              <a:r>
                <a:rPr lang="zh-TW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作業療法学会</a:t>
              </a:r>
              <a:r>
                <a:rPr lang="zh-TW" altLang="en-US" sz="9703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　</a:t>
              </a:r>
              <a:br>
                <a:rPr lang="ja-JP" altLang="en-US" sz="4851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4851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ＣＯ Ｉ 開示</a:t>
              </a:r>
              <a:br>
                <a:rPr lang="en-US" altLang="ja-JP" sz="4043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2426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　</a:t>
              </a:r>
              <a:br>
                <a:rPr lang="en-US" altLang="ja-JP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筆頭発表者名：　〇〇○○</a:t>
              </a:r>
              <a:endParaRPr lang="en-US" altLang="ja-JP" sz="3639" b="1" i="1" dirty="0">
                <a:solidFill>
                  <a:prstClr val="black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18" name="Rectangle 3"/>
            <p:cNvSpPr txBox="1">
              <a:spLocks noChangeArrowheads="1"/>
            </p:cNvSpPr>
            <p:nvPr/>
          </p:nvSpPr>
          <p:spPr>
            <a:xfrm>
              <a:off x="-17852791" y="23991593"/>
              <a:ext cx="7772869" cy="1843977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txBody>
            <a:bodyPr vert="horz" lIns="92423" tIns="46211" rIns="92423" bIns="46211" rtlCol="0">
              <a:noAutofit/>
            </a:bodyPr>
            <a:lstStyle>
              <a:lvl1pPr marL="0" indent="0" algn="ctr" defTabSz="3060040" rtl="0" eaLnBrk="1" latinLnBrk="0" hangingPunct="1">
                <a:lnSpc>
                  <a:spcPct val="90000"/>
                </a:lnSpc>
                <a:spcBef>
                  <a:spcPts val="3347"/>
                </a:spcBef>
                <a:buFont typeface="Arial" panose="020B0604020202020204" pitchFamily="34" charset="0"/>
                <a:buNone/>
                <a:defRPr kumimoji="1" sz="803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530020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669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60040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602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59005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612007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65009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918011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071013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2240158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80000"/>
                </a:lnSpc>
                <a:buFontTx/>
                <a:buNone/>
              </a:pPr>
              <a:r>
                <a:rPr lang="ja-JP" altLang="en-US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演題発表に関連し、開示すべき</a:t>
              </a:r>
              <a:r>
                <a:rPr lang="en-US" altLang="ja-JP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CO I </a:t>
              </a:r>
              <a:r>
                <a:rPr lang="ja-JP" altLang="en-US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関係にある企業等はありません。</a:t>
              </a:r>
              <a:endParaRPr lang="en-US" altLang="ja-JP" sz="4800" dirty="0">
                <a:solidFill>
                  <a:srgbClr val="0D0D0D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-18567913" y="20394680"/>
              <a:ext cx="9266237" cy="6007546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24184"/>
              <a:endParaRPr lang="ja-JP" altLang="en-US" sz="1819">
                <a:solidFill>
                  <a:prstClr val="white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673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37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HGP明朝B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宗像 暁美</dc:creator>
  <cp:lastModifiedBy>y153mw@yahoo.co.jp</cp:lastModifiedBy>
  <cp:revision>4</cp:revision>
  <dcterms:created xsi:type="dcterms:W3CDTF">2019-08-12T06:08:46Z</dcterms:created>
  <dcterms:modified xsi:type="dcterms:W3CDTF">2023-06-13T11:42:07Z</dcterms:modified>
</cp:coreProperties>
</file>