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21386800" cy="3027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13F"/>
    <a:srgbClr val="FF2009"/>
    <a:srgbClr val="BC1200"/>
    <a:srgbClr val="FF7061"/>
    <a:srgbClr val="FF9A8F"/>
    <a:srgbClr val="D8EBF4"/>
    <a:srgbClr val="BADBEC"/>
    <a:srgbClr val="8BC4E0"/>
    <a:srgbClr val="FFE9E7"/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12AC8-D8CA-4D0A-893B-34005AD4C731}" v="2" dt="2025-07-21T09:25:22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80"/>
    <p:restoredTop sz="96353" autoAdjust="0"/>
  </p:normalViewPr>
  <p:slideViewPr>
    <p:cSldViewPr>
      <p:cViewPr varScale="1">
        <p:scale>
          <a:sx n="25" d="100"/>
          <a:sy n="25" d="100"/>
        </p:scale>
        <p:origin x="2538" y="42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3027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武田　真和" userId="397f5d27-38ce-4487-b0c8-b5395c404b26" providerId="ADAL" clId="{1EA12AC8-D8CA-4D0A-893B-34005AD4C731}"/>
    <pc:docChg chg="undo redo custSel modSld modMainMaster">
      <pc:chgData name="武田　真和" userId="397f5d27-38ce-4487-b0c8-b5395c404b26" providerId="ADAL" clId="{1EA12AC8-D8CA-4D0A-893B-34005AD4C731}" dt="2025-07-21T11:12:33.947" v="96" actId="692"/>
      <pc:docMkLst>
        <pc:docMk/>
      </pc:docMkLst>
      <pc:sldChg chg="modSp mod">
        <pc:chgData name="武田　真和" userId="397f5d27-38ce-4487-b0c8-b5395c404b26" providerId="ADAL" clId="{1EA12AC8-D8CA-4D0A-893B-34005AD4C731}" dt="2025-07-21T11:12:33.947" v="96" actId="692"/>
        <pc:sldMkLst>
          <pc:docMk/>
          <pc:sldMk cId="585459182" sldId="261"/>
        </pc:sldMkLst>
        <pc:spChg chg="mod">
          <ac:chgData name="武田　真和" userId="397f5d27-38ce-4487-b0c8-b5395c404b26" providerId="ADAL" clId="{1EA12AC8-D8CA-4D0A-893B-34005AD4C731}" dt="2025-07-21T09:34:19.291" v="79" actId="692"/>
          <ac:spMkLst>
            <pc:docMk/>
            <pc:sldMk cId="585459182" sldId="261"/>
            <ac:spMk id="15" creationId="{00000000-0000-0000-0000-000000000000}"/>
          </ac:spMkLst>
        </pc:spChg>
        <pc:spChg chg="mod">
          <ac:chgData name="武田　真和" userId="397f5d27-38ce-4487-b0c8-b5395c404b26" providerId="ADAL" clId="{1EA12AC8-D8CA-4D0A-893B-34005AD4C731}" dt="2025-07-21T09:30:17.350" v="55" actId="207"/>
          <ac:spMkLst>
            <pc:docMk/>
            <pc:sldMk cId="585459182" sldId="261"/>
            <ac:spMk id="16" creationId="{00000000-0000-0000-0000-000000000000}"/>
          </ac:spMkLst>
        </pc:spChg>
        <pc:spChg chg="mod">
          <ac:chgData name="武田　真和" userId="397f5d27-38ce-4487-b0c8-b5395c404b26" providerId="ADAL" clId="{1EA12AC8-D8CA-4D0A-893B-34005AD4C731}" dt="2025-07-21T09:30:24.976" v="70" actId="20577"/>
          <ac:spMkLst>
            <pc:docMk/>
            <pc:sldMk cId="585459182" sldId="261"/>
            <ac:spMk id="17" creationId="{E930CA03-63C6-D587-E000-5CAB7D6712AB}"/>
          </ac:spMkLst>
        </pc:spChg>
        <pc:spChg chg="mod">
          <ac:chgData name="武田　真和" userId="397f5d27-38ce-4487-b0c8-b5395c404b26" providerId="ADAL" clId="{1EA12AC8-D8CA-4D0A-893B-34005AD4C731}" dt="2025-07-21T09:34:19.291" v="79" actId="692"/>
          <ac:spMkLst>
            <pc:docMk/>
            <pc:sldMk cId="585459182" sldId="261"/>
            <ac:spMk id="22" creationId="{00000000-0000-0000-0000-000000000000}"/>
          </ac:spMkLst>
        </pc:spChg>
        <pc:spChg chg="mod">
          <ac:chgData name="武田　真和" userId="397f5d27-38ce-4487-b0c8-b5395c404b26" providerId="ADAL" clId="{1EA12AC8-D8CA-4D0A-893B-34005AD4C731}" dt="2025-07-21T09:30:17.350" v="55" actId="207"/>
          <ac:spMkLst>
            <pc:docMk/>
            <pc:sldMk cId="585459182" sldId="261"/>
            <ac:spMk id="23" creationId="{00000000-0000-0000-0000-000000000000}"/>
          </ac:spMkLst>
        </pc:spChg>
        <pc:spChg chg="mod">
          <ac:chgData name="武田　真和" userId="397f5d27-38ce-4487-b0c8-b5395c404b26" providerId="ADAL" clId="{1EA12AC8-D8CA-4D0A-893B-34005AD4C731}" dt="2025-07-21T11:12:20.570" v="95" actId="207"/>
          <ac:spMkLst>
            <pc:docMk/>
            <pc:sldMk cId="585459182" sldId="261"/>
            <ac:spMk id="31" creationId="{257B01B2-B05A-4A42-8D83-F590EC3357E9}"/>
          </ac:spMkLst>
        </pc:spChg>
        <pc:spChg chg="mod">
          <ac:chgData name="武田　真和" userId="397f5d27-38ce-4487-b0c8-b5395c404b26" providerId="ADAL" clId="{1EA12AC8-D8CA-4D0A-893B-34005AD4C731}" dt="2025-07-21T09:34:19.291" v="79" actId="692"/>
          <ac:spMkLst>
            <pc:docMk/>
            <pc:sldMk cId="585459182" sldId="261"/>
            <ac:spMk id="50" creationId="{21FB46DE-AAC6-4D05-A430-38B1170CBDF1}"/>
          </ac:spMkLst>
        </pc:spChg>
        <pc:spChg chg="mod">
          <ac:chgData name="武田　真和" userId="397f5d27-38ce-4487-b0c8-b5395c404b26" providerId="ADAL" clId="{1EA12AC8-D8CA-4D0A-893B-34005AD4C731}" dt="2025-07-21T09:30:17.350" v="55" actId="207"/>
          <ac:spMkLst>
            <pc:docMk/>
            <pc:sldMk cId="585459182" sldId="261"/>
            <ac:spMk id="51" creationId="{E65E7B81-F54F-4156-AA5F-A27DD0BB67B9}"/>
          </ac:spMkLst>
        </pc:spChg>
        <pc:spChg chg="mod">
          <ac:chgData name="武田　真和" userId="397f5d27-38ce-4487-b0c8-b5395c404b26" providerId="ADAL" clId="{1EA12AC8-D8CA-4D0A-893B-34005AD4C731}" dt="2025-07-21T11:12:33.947" v="96" actId="692"/>
          <ac:spMkLst>
            <pc:docMk/>
            <pc:sldMk cId="585459182" sldId="261"/>
            <ac:spMk id="92" creationId="{1C9FD254-F24F-4A2D-B56C-D5E205451C5A}"/>
          </ac:spMkLst>
        </pc:spChg>
        <pc:spChg chg="mod">
          <ac:chgData name="武田　真和" userId="397f5d27-38ce-4487-b0c8-b5395c404b26" providerId="ADAL" clId="{1EA12AC8-D8CA-4D0A-893B-34005AD4C731}" dt="2025-07-21T09:34:19.291" v="79" actId="692"/>
          <ac:spMkLst>
            <pc:docMk/>
            <pc:sldMk cId="585459182" sldId="261"/>
            <ac:spMk id="97" creationId="{8CE4A048-61EF-4097-AA83-9E54DF35A9C2}"/>
          </ac:spMkLst>
        </pc:spChg>
        <pc:spChg chg="mod">
          <ac:chgData name="武田　真和" userId="397f5d27-38ce-4487-b0c8-b5395c404b26" providerId="ADAL" clId="{1EA12AC8-D8CA-4D0A-893B-34005AD4C731}" dt="2025-07-21T09:30:17.350" v="55" actId="207"/>
          <ac:spMkLst>
            <pc:docMk/>
            <pc:sldMk cId="585459182" sldId="261"/>
            <ac:spMk id="98" creationId="{FE589413-0BEC-4E8C-85F5-57F697DE74DB}"/>
          </ac:spMkLst>
        </pc:spChg>
        <pc:spChg chg="mod">
          <ac:chgData name="武田　真和" userId="397f5d27-38ce-4487-b0c8-b5395c404b26" providerId="ADAL" clId="{1EA12AC8-D8CA-4D0A-893B-34005AD4C731}" dt="2025-07-21T09:30:17.350" v="55" actId="207"/>
          <ac:spMkLst>
            <pc:docMk/>
            <pc:sldMk cId="585459182" sldId="261"/>
            <ac:spMk id="115" creationId="{904C1DD7-6668-458E-BDE1-08E208CB5C89}"/>
          </ac:spMkLst>
        </pc:spChg>
      </pc:sldChg>
      <pc:sldMasterChg chg="modSldLayout">
        <pc:chgData name="武田　真和" userId="397f5d27-38ce-4487-b0c8-b5395c404b26" providerId="ADAL" clId="{1EA12AC8-D8CA-4D0A-893B-34005AD4C731}" dt="2025-07-21T09:29:13.381" v="48" actId="207"/>
        <pc:sldMasterMkLst>
          <pc:docMk/>
          <pc:sldMasterMk cId="1260289576" sldId="2147483924"/>
        </pc:sldMasterMkLst>
        <pc:sldLayoutChg chg="addSp delSp modSp mod">
          <pc:chgData name="武田　真和" userId="397f5d27-38ce-4487-b0c8-b5395c404b26" providerId="ADAL" clId="{1EA12AC8-D8CA-4D0A-893B-34005AD4C731}" dt="2025-07-21T09:29:13.381" v="48" actId="207"/>
          <pc:sldLayoutMkLst>
            <pc:docMk/>
            <pc:sldMasterMk cId="1260289576" sldId="2147483924"/>
            <pc:sldLayoutMk cId="1441484857" sldId="2147483936"/>
          </pc:sldLayoutMkLst>
          <pc:spChg chg="add mod">
            <ac:chgData name="武田　真和" userId="397f5d27-38ce-4487-b0c8-b5395c404b26" providerId="ADAL" clId="{1EA12AC8-D8CA-4D0A-893B-34005AD4C731}" dt="2025-07-21T09:25:20.342" v="23"/>
            <ac:spMkLst>
              <pc:docMk/>
              <pc:sldMasterMk cId="1260289576" sldId="2147483924"/>
              <pc:sldLayoutMk cId="1441484857" sldId="2147483936"/>
              <ac:spMk id="3" creationId="{9AEA729D-83AD-63DC-EB20-5A2B12AA8165}"/>
            </ac:spMkLst>
          </pc:spChg>
          <pc:spChg chg="mod">
            <ac:chgData name="武田　真和" userId="397f5d27-38ce-4487-b0c8-b5395c404b26" providerId="ADAL" clId="{1EA12AC8-D8CA-4D0A-893B-34005AD4C731}" dt="2025-07-21T09:27:02.737" v="35" actId="207"/>
            <ac:spMkLst>
              <pc:docMk/>
              <pc:sldMasterMk cId="1260289576" sldId="2147483924"/>
              <pc:sldLayoutMk cId="1441484857" sldId="2147483936"/>
              <ac:spMk id="10" creationId="{00000000-0000-0000-0000-000000000000}"/>
            </ac:spMkLst>
          </pc:spChg>
          <pc:spChg chg="mod">
            <ac:chgData name="武田　真和" userId="397f5d27-38ce-4487-b0c8-b5395c404b26" providerId="ADAL" clId="{1EA12AC8-D8CA-4D0A-893B-34005AD4C731}" dt="2025-07-21T09:29:13.381" v="48" actId="207"/>
            <ac:spMkLst>
              <pc:docMk/>
              <pc:sldMasterMk cId="1260289576" sldId="2147483924"/>
              <pc:sldLayoutMk cId="1441484857" sldId="2147483936"/>
              <ac:spMk id="11" creationId="{00000000-0000-0000-0000-000000000000}"/>
            </ac:spMkLst>
          </pc:spChg>
          <pc:spChg chg="mod">
            <ac:chgData name="武田　真和" userId="397f5d27-38ce-4487-b0c8-b5395c404b26" providerId="ADAL" clId="{1EA12AC8-D8CA-4D0A-893B-34005AD4C731}" dt="2025-07-21T09:26:50.549" v="34" actId="692"/>
            <ac:spMkLst>
              <pc:docMk/>
              <pc:sldMasterMk cId="1260289576" sldId="2147483924"/>
              <pc:sldLayoutMk cId="1441484857" sldId="2147483936"/>
              <ac:spMk id="12" creationId="{00000000-0000-0000-0000-000000000000}"/>
            </ac:spMkLst>
          </pc:spChg>
          <pc:spChg chg="mod">
            <ac:chgData name="武田　真和" userId="397f5d27-38ce-4487-b0c8-b5395c404b26" providerId="ADAL" clId="{1EA12AC8-D8CA-4D0A-893B-34005AD4C731}" dt="2025-07-21T09:26:43.113" v="33" actId="207"/>
            <ac:spMkLst>
              <pc:docMk/>
              <pc:sldMasterMk cId="1260289576" sldId="2147483924"/>
              <pc:sldLayoutMk cId="1441484857" sldId="2147483936"/>
              <ac:spMk id="23" creationId="{00000000-0000-0000-0000-000000000000}"/>
            </ac:spMkLst>
          </pc:spChg>
          <pc:spChg chg="mod">
            <ac:chgData name="武田　真和" userId="397f5d27-38ce-4487-b0c8-b5395c404b26" providerId="ADAL" clId="{1EA12AC8-D8CA-4D0A-893B-34005AD4C731}" dt="2025-07-21T09:26:43.113" v="33" actId="207"/>
            <ac:spMkLst>
              <pc:docMk/>
              <pc:sldMasterMk cId="1260289576" sldId="2147483924"/>
              <pc:sldLayoutMk cId="1441484857" sldId="2147483936"/>
              <ac:spMk id="24" creationId="{00000000-0000-0000-0000-000000000000}"/>
            </ac:spMkLst>
          </pc:spChg>
          <pc:spChg chg="mod">
            <ac:chgData name="武田　真和" userId="397f5d27-38ce-4487-b0c8-b5395c404b26" providerId="ADAL" clId="{1EA12AC8-D8CA-4D0A-893B-34005AD4C731}" dt="2025-07-21T09:26:50.549" v="34" actId="692"/>
            <ac:spMkLst>
              <pc:docMk/>
              <pc:sldMasterMk cId="1260289576" sldId="2147483924"/>
              <pc:sldLayoutMk cId="1441484857" sldId="2147483936"/>
              <ac:spMk id="25" creationId="{00000000-0000-0000-0000-000000000000}"/>
            </ac:spMkLst>
          </pc:spChg>
          <pc:spChg chg="mod">
            <ac:chgData name="武田　真和" userId="397f5d27-38ce-4487-b0c8-b5395c404b26" providerId="ADAL" clId="{1EA12AC8-D8CA-4D0A-893B-34005AD4C731}" dt="2025-07-21T09:26:43.113" v="33" actId="207"/>
            <ac:spMkLst>
              <pc:docMk/>
              <pc:sldMasterMk cId="1260289576" sldId="2147483924"/>
              <pc:sldLayoutMk cId="1441484857" sldId="2147483936"/>
              <ac:spMk id="26" creationId="{00000000-0000-0000-0000-000000000000}"/>
            </ac:spMkLst>
          </pc:spChg>
          <pc:spChg chg="mod">
            <ac:chgData name="武田　真和" userId="397f5d27-38ce-4487-b0c8-b5395c404b26" providerId="ADAL" clId="{1EA12AC8-D8CA-4D0A-893B-34005AD4C731}" dt="2025-07-21T09:26:43.113" v="33" actId="207"/>
            <ac:spMkLst>
              <pc:docMk/>
              <pc:sldMasterMk cId="1260289576" sldId="2147483924"/>
              <pc:sldLayoutMk cId="1441484857" sldId="2147483936"/>
              <ac:spMk id="27" creationId="{00000000-0000-0000-0000-000000000000}"/>
            </ac:spMkLst>
          </pc:spChg>
          <pc:spChg chg="mod">
            <ac:chgData name="武田　真和" userId="397f5d27-38ce-4487-b0c8-b5395c404b26" providerId="ADAL" clId="{1EA12AC8-D8CA-4D0A-893B-34005AD4C731}" dt="2025-07-21T09:26:50.549" v="34" actId="692"/>
            <ac:spMkLst>
              <pc:docMk/>
              <pc:sldMasterMk cId="1260289576" sldId="2147483924"/>
              <pc:sldLayoutMk cId="1441484857" sldId="2147483936"/>
              <ac:spMk id="29" creationId="{00000000-0000-0000-0000-000000000000}"/>
            </ac:spMkLst>
          </pc:spChg>
          <pc:spChg chg="mod">
            <ac:chgData name="武田　真和" userId="397f5d27-38ce-4487-b0c8-b5395c404b26" providerId="ADAL" clId="{1EA12AC8-D8CA-4D0A-893B-34005AD4C731}" dt="2025-07-21T09:26:43.113" v="33" actId="207"/>
            <ac:spMkLst>
              <pc:docMk/>
              <pc:sldMasterMk cId="1260289576" sldId="2147483924"/>
              <pc:sldLayoutMk cId="1441484857" sldId="2147483936"/>
              <ac:spMk id="30" creationId="{00000000-0000-0000-0000-000000000000}"/>
            </ac:spMkLst>
          </pc:spChg>
          <pc:spChg chg="add del mod">
            <ac:chgData name="武田　真和" userId="397f5d27-38ce-4487-b0c8-b5395c404b26" providerId="ADAL" clId="{1EA12AC8-D8CA-4D0A-893B-34005AD4C731}" dt="2025-07-21T09:26:28.145" v="32" actId="207"/>
            <ac:spMkLst>
              <pc:docMk/>
              <pc:sldMasterMk cId="1260289576" sldId="2147483924"/>
              <pc:sldLayoutMk cId="1441484857" sldId="2147483936"/>
              <ac:spMk id="70" creationId="{00000000-0000-0000-0000-000000000000}"/>
            </ac:spMkLst>
          </pc:spChg>
          <pc:spChg chg="add del mod">
            <ac:chgData name="武田　真和" userId="397f5d27-38ce-4487-b0c8-b5395c404b26" providerId="ADAL" clId="{1EA12AC8-D8CA-4D0A-893B-34005AD4C731}" dt="2025-07-21T09:25:23.486" v="26" actId="1076"/>
            <ac:spMkLst>
              <pc:docMk/>
              <pc:sldMasterMk cId="1260289576" sldId="2147483924"/>
              <pc:sldLayoutMk cId="1441484857" sldId="2147483936"/>
              <ac:spMk id="105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640D0-67CB-4917-B6B8-8A1ABC45A5B9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FBAE4-C21B-4270-8744-8500D984FE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2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05608-2949-4A70-89DA-8E3041AE9C53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BAEB4-C22E-4C0C-B826-2D8876924D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62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BAEB4-C22E-4C0C-B826-2D8876924DF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078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3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の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フローチャート : 書類 1049"/>
          <p:cNvSpPr/>
          <p:nvPr userDrawn="1"/>
        </p:nvSpPr>
        <p:spPr>
          <a:xfrm flipH="1">
            <a:off x="-124452" y="-341733"/>
            <a:ext cx="21449952" cy="9095286"/>
          </a:xfrm>
          <a:prstGeom prst="flowChartDocument">
            <a:avLst/>
          </a:prstGeom>
          <a:gradFill>
            <a:gsLst>
              <a:gs pos="0">
                <a:schemeClr val="accent1">
                  <a:lumMod val="75000"/>
                  <a:tint val="66000"/>
                  <a:satMod val="160000"/>
                  <a:alpha val="0"/>
                </a:schemeClr>
              </a:gs>
              <a:gs pos="50000">
                <a:schemeClr val="accent1">
                  <a:lumMod val="75000"/>
                  <a:tint val="44500"/>
                  <a:satMod val="160000"/>
                  <a:alpha val="24000"/>
                </a:schemeClr>
              </a:gs>
              <a:gs pos="100000">
                <a:schemeClr val="accent1">
                  <a:lumMod val="75000"/>
                  <a:tint val="23500"/>
                  <a:satMod val="160000"/>
                  <a:alpha val="42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フローチャート : 書類 69"/>
          <p:cNvSpPr/>
          <p:nvPr userDrawn="1"/>
        </p:nvSpPr>
        <p:spPr>
          <a:xfrm flipH="1">
            <a:off x="-27360" y="5414"/>
            <a:ext cx="21449952" cy="7565326"/>
          </a:xfrm>
          <a:prstGeom prst="flowChartDocument">
            <a:avLst/>
          </a:prstGeom>
          <a:gradFill>
            <a:gsLst>
              <a:gs pos="0">
                <a:srgbClr val="FF7061"/>
              </a:gs>
              <a:gs pos="23000">
                <a:srgbClr val="FF7061"/>
              </a:gs>
              <a:gs pos="45000">
                <a:srgbClr val="FF7061"/>
              </a:gs>
              <a:gs pos="100000">
                <a:srgbClr val="FFE9E7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grpSp>
        <p:nvGrpSpPr>
          <p:cNvPr id="22" name="グループ化 21"/>
          <p:cNvGrpSpPr/>
          <p:nvPr userDrawn="1"/>
        </p:nvGrpSpPr>
        <p:grpSpPr>
          <a:xfrm>
            <a:off x="15542191" y="5850955"/>
            <a:ext cx="7877154" cy="22418743"/>
            <a:chOff x="15807402" y="5534950"/>
            <a:chExt cx="7877154" cy="22418743"/>
          </a:xfrm>
        </p:grpSpPr>
        <p:sp>
          <p:nvSpPr>
            <p:cNvPr id="12" name="円/楕円 11"/>
            <p:cNvSpPr/>
            <p:nvPr userDrawn="1"/>
          </p:nvSpPr>
          <p:spPr>
            <a:xfrm>
              <a:off x="17501475" y="23780947"/>
              <a:ext cx="2880320" cy="2880320"/>
            </a:xfrm>
            <a:prstGeom prst="ellipse">
              <a:avLst/>
            </a:prstGeom>
            <a:noFill/>
            <a:ln w="76200" cmpd="dbl">
              <a:solidFill>
                <a:srgbClr val="FF70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 userDrawn="1"/>
          </p:nvSpPr>
          <p:spPr>
            <a:xfrm>
              <a:off x="18067932" y="16796171"/>
              <a:ext cx="5616624" cy="5472608"/>
            </a:xfrm>
            <a:prstGeom prst="ellipse">
              <a:avLst/>
            </a:prstGeom>
            <a:solidFill>
              <a:srgbClr val="FF7061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円/楕円 23"/>
            <p:cNvSpPr/>
            <p:nvPr userDrawn="1"/>
          </p:nvSpPr>
          <p:spPr>
            <a:xfrm>
              <a:off x="17121774" y="21988127"/>
              <a:ext cx="1060458" cy="1060458"/>
            </a:xfrm>
            <a:prstGeom prst="ellipse">
              <a:avLst/>
            </a:prstGeom>
            <a:solidFill>
              <a:srgbClr val="FF7061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 userDrawn="1"/>
          </p:nvSpPr>
          <p:spPr>
            <a:xfrm>
              <a:off x="20117656" y="13267779"/>
              <a:ext cx="2880320" cy="2880320"/>
            </a:xfrm>
            <a:prstGeom prst="ellipse">
              <a:avLst/>
            </a:prstGeom>
            <a:noFill/>
            <a:ln w="38100">
              <a:solidFill>
                <a:srgbClr val="FF70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 userDrawn="1"/>
          </p:nvSpPr>
          <p:spPr>
            <a:xfrm>
              <a:off x="15807402" y="26125211"/>
              <a:ext cx="1828482" cy="1828482"/>
            </a:xfrm>
            <a:prstGeom prst="ellipse">
              <a:avLst/>
            </a:prstGeom>
            <a:solidFill>
              <a:srgbClr val="FF7061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 userDrawn="1"/>
          </p:nvSpPr>
          <p:spPr>
            <a:xfrm>
              <a:off x="19864619" y="10442650"/>
              <a:ext cx="1838069" cy="1838069"/>
            </a:xfrm>
            <a:prstGeom prst="ellipse">
              <a:avLst/>
            </a:prstGeom>
            <a:solidFill>
              <a:srgbClr val="FF7061">
                <a:alpha val="2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 userDrawn="1"/>
          </p:nvSpPr>
          <p:spPr>
            <a:xfrm>
              <a:off x="20837736" y="8803536"/>
              <a:ext cx="1440160" cy="1440160"/>
            </a:xfrm>
            <a:prstGeom prst="ellipse">
              <a:avLst/>
            </a:prstGeom>
            <a:noFill/>
            <a:ln w="38100">
              <a:solidFill>
                <a:srgbClr val="FF70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 userDrawn="1"/>
          </p:nvSpPr>
          <p:spPr>
            <a:xfrm>
              <a:off x="19436084" y="5534950"/>
              <a:ext cx="2880320" cy="2880320"/>
            </a:xfrm>
            <a:prstGeom prst="ellipse">
              <a:avLst/>
            </a:prstGeom>
            <a:solidFill>
              <a:srgbClr val="FF7061">
                <a:alpha val="1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小波 10"/>
          <p:cNvSpPr/>
          <p:nvPr userDrawn="1"/>
        </p:nvSpPr>
        <p:spPr>
          <a:xfrm>
            <a:off x="0" y="27021307"/>
            <a:ext cx="21423016" cy="4553838"/>
          </a:xfrm>
          <a:prstGeom prst="doubleWave">
            <a:avLst/>
          </a:prstGeom>
          <a:gradFill flip="none" rotWithShape="1">
            <a:gsLst>
              <a:gs pos="0">
                <a:srgbClr val="8BC4E0"/>
              </a:gs>
              <a:gs pos="50000">
                <a:srgbClr val="BADBEC"/>
              </a:gs>
              <a:gs pos="100000">
                <a:srgbClr val="D8EBF4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1044328" y="385848"/>
            <a:ext cx="14041560" cy="3592899"/>
          </a:xfrm>
        </p:spPr>
        <p:txBody>
          <a:bodyPr>
            <a:normAutofit/>
          </a:bodyPr>
          <a:lstStyle>
            <a:lvl1pPr>
              <a:defRPr sz="9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1044328" y="4698827"/>
            <a:ext cx="9649072" cy="1481311"/>
          </a:xfrm>
        </p:spPr>
        <p:txBody>
          <a:bodyPr>
            <a:noAutofit/>
          </a:bodyPr>
          <a:lstStyle>
            <a:lvl1pPr marL="0" indent="0">
              <a:buNone/>
              <a:defRPr sz="5400" b="1" spc="-100" baseline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6" name="正方形/長方形 5"/>
          <p:cNvSpPr/>
          <p:nvPr userDrawn="1"/>
        </p:nvSpPr>
        <p:spPr>
          <a:xfrm>
            <a:off x="8677176" y="28895256"/>
            <a:ext cx="117303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algn="l" defTabSz="2952323" rtl="0" eaLnBrk="1" latinLnBrk="0" hangingPunct="1"/>
            <a:r>
              <a:rPr kumimoji="1" lang="ja-JP" altLang="ja-JP" sz="3600" kern="12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日本機械学会</a:t>
            </a:r>
            <a:r>
              <a:rPr kumimoji="1" lang="en-US" altLang="ja-JP" sz="3600" kern="12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ja-JP" sz="3600" kern="12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機械力学計測制御部門</a:t>
            </a:r>
            <a:r>
              <a:rPr kumimoji="1" lang="en-US" altLang="ja-JP" sz="3600" kern="12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ja-JP" sz="3600" kern="12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若手活性化委員会</a:t>
            </a:r>
          </a:p>
        </p:txBody>
      </p:sp>
      <p:sp>
        <p:nvSpPr>
          <p:cNvPr id="21" name="図プレースホルダー 11"/>
          <p:cNvSpPr>
            <a:spLocks noGrp="1"/>
          </p:cNvSpPr>
          <p:nvPr>
            <p:ph type="pic" sz="quarter" idx="16" hasCustomPrompt="1"/>
          </p:nvPr>
        </p:nvSpPr>
        <p:spPr>
          <a:xfrm>
            <a:off x="15230493" y="450355"/>
            <a:ext cx="5111979" cy="626469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顔写真</a:t>
            </a:r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94F27A9-3F48-4E24-82ED-4DC370F1C7FA}"/>
              </a:ext>
            </a:extLst>
          </p:cNvPr>
          <p:cNvGrpSpPr/>
          <p:nvPr userDrawn="1"/>
        </p:nvGrpSpPr>
        <p:grpSpPr>
          <a:xfrm>
            <a:off x="696842" y="27957411"/>
            <a:ext cx="6060508" cy="2262829"/>
            <a:chOff x="-6939" y="27130349"/>
            <a:chExt cx="7543758" cy="3011825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22F82BE9-93EF-4E7F-A3E1-A7261787EF2F}"/>
                </a:ext>
              </a:extLst>
            </p:cNvPr>
            <p:cNvGrpSpPr/>
            <p:nvPr userDrawn="1"/>
          </p:nvGrpSpPr>
          <p:grpSpPr>
            <a:xfrm>
              <a:off x="236006" y="27508066"/>
              <a:ext cx="825081" cy="1844834"/>
              <a:chOff x="-3770444" y="20684602"/>
              <a:chExt cx="998348" cy="2232249"/>
            </a:xfrm>
          </p:grpSpPr>
          <p:sp>
            <p:nvSpPr>
              <p:cNvPr id="2" name="楕円 1">
                <a:extLst>
                  <a:ext uri="{FF2B5EF4-FFF2-40B4-BE49-F238E27FC236}">
                    <a16:creationId xmlns:a16="http://schemas.microsoft.com/office/drawing/2014/main" id="{1855F930-FE32-4991-8A94-6E69D8B96171}"/>
                  </a:ext>
                </a:extLst>
              </p:cNvPr>
              <p:cNvSpPr/>
              <p:nvPr userDrawn="1"/>
            </p:nvSpPr>
            <p:spPr>
              <a:xfrm>
                <a:off x="-3770444" y="22399991"/>
                <a:ext cx="998348" cy="5168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9401503F-B5E7-4092-8496-7AAD831F0311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953" b="81008" l="36727" r="46000">
                            <a14:foregroundMark x1="42182" y1="14341" x2="42182" y2="18992"/>
                            <a14:foregroundMark x1="39455" y1="81008" x2="39273" y2="74806"/>
                            <a14:foregroundMark x1="42182" y1="77132" x2="42182" y2="77132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5958" t="7706" r="52871" b="16237"/>
              <a:stretch/>
            </p:blipFill>
            <p:spPr>
              <a:xfrm>
                <a:off x="-3620729" y="20684602"/>
                <a:ext cx="709345" cy="2103277"/>
              </a:xfrm>
              <a:prstGeom prst="rect">
                <a:avLst/>
              </a:prstGeom>
            </p:spPr>
          </p:pic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E6CCA09D-36EE-4EE2-B615-69E5E21B96B9}"/>
                </a:ext>
              </a:extLst>
            </p:cNvPr>
            <p:cNvGrpSpPr/>
            <p:nvPr userDrawn="1"/>
          </p:nvGrpSpPr>
          <p:grpSpPr>
            <a:xfrm>
              <a:off x="5844610" y="27692124"/>
              <a:ext cx="825081" cy="1787401"/>
              <a:chOff x="-1425470" y="20422029"/>
              <a:chExt cx="998348" cy="2162755"/>
            </a:xfrm>
          </p:grpSpPr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9E71A33C-12EA-443D-977F-7B6B0AC9B89A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566" b="80233" l="65091" r="75455">
                            <a14:foregroundMark x1="70545" y1="13953" x2="70545" y2="16667"/>
                            <a14:foregroundMark x1="68000" y1="77907" x2="70727" y2="74806"/>
                            <a14:foregroundMark x1="72909" y1="74806" x2="72364" y2="80233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914" t="7706" r="22684" b="16237"/>
              <a:stretch/>
            </p:blipFill>
            <p:spPr>
              <a:xfrm>
                <a:off x="-1351798" y="20422029"/>
                <a:ext cx="851004" cy="2049480"/>
              </a:xfrm>
              <a:prstGeom prst="rect">
                <a:avLst/>
              </a:prstGeom>
            </p:spPr>
          </p:pic>
          <p:sp>
            <p:nvSpPr>
              <p:cNvPr id="35" name="楕円 34">
                <a:extLst>
                  <a:ext uri="{FF2B5EF4-FFF2-40B4-BE49-F238E27FC236}">
                    <a16:creationId xmlns:a16="http://schemas.microsoft.com/office/drawing/2014/main" id="{5FF0E1BF-F45F-4E33-BEB6-B7BAC84CE2BA}"/>
                  </a:ext>
                </a:extLst>
              </p:cNvPr>
              <p:cNvSpPr/>
              <p:nvPr userDrawn="1"/>
            </p:nvSpPr>
            <p:spPr>
              <a:xfrm>
                <a:off x="-1425470" y="22067924"/>
                <a:ext cx="998348" cy="5168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761E7DCC-B749-4379-A7C8-FE7171E29A13}"/>
                </a:ext>
              </a:extLst>
            </p:cNvPr>
            <p:cNvGrpSpPr/>
            <p:nvPr userDrawn="1"/>
          </p:nvGrpSpPr>
          <p:grpSpPr>
            <a:xfrm>
              <a:off x="4611735" y="28380758"/>
              <a:ext cx="825081" cy="1736893"/>
              <a:chOff x="1478167" y="20684601"/>
              <a:chExt cx="998348" cy="2101640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E7AC987A-6190-4791-886E-1402EDA84407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566" b="80233" l="79455" r="91273">
                            <a14:foregroundMark x1="84182" y1="76744" x2="84727" y2="72093"/>
                            <a14:foregroundMark x1="87091" y1="80233" x2="87455" y2="75194"/>
                            <a14:foregroundMark x1="84545" y1="13566" x2="85273" y2="16667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8347" t="7706" r="7220" b="16237"/>
              <a:stretch/>
            </p:blipFill>
            <p:spPr>
              <a:xfrm>
                <a:off x="1531796" y="20684601"/>
                <a:ext cx="916465" cy="2002931"/>
              </a:xfrm>
              <a:prstGeom prst="rect">
                <a:avLst/>
              </a:prstGeom>
            </p:spPr>
          </p:pic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27C391FD-1008-46FA-9E16-A619CA8390C8}"/>
                  </a:ext>
                </a:extLst>
              </p:cNvPr>
              <p:cNvSpPr/>
              <p:nvPr userDrawn="1"/>
            </p:nvSpPr>
            <p:spPr>
              <a:xfrm>
                <a:off x="1478167" y="22269381"/>
                <a:ext cx="998348" cy="5168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A4D5B230-BAE5-4140-9906-92A4155403E7}"/>
                </a:ext>
              </a:extLst>
            </p:cNvPr>
            <p:cNvGrpSpPr/>
            <p:nvPr userDrawn="1"/>
          </p:nvGrpSpPr>
          <p:grpSpPr>
            <a:xfrm>
              <a:off x="2624424" y="27130349"/>
              <a:ext cx="825081" cy="1592368"/>
              <a:chOff x="3132560" y="20318844"/>
              <a:chExt cx="998348" cy="1926765"/>
            </a:xfrm>
          </p:grpSpPr>
          <p:pic>
            <p:nvPicPr>
              <p:cNvPr id="18" name="図 17" descr="シルエット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DBC1135-6E88-4CCB-881F-8543CA35D1D6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7302" b="97460" l="10078" r="88372">
                            <a14:foregroundMark x1="51163" y1="7302" x2="52713" y2="19365"/>
                            <a14:foregroundMark x1="53488" y1="97460" x2="51163" y2="89206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213683" y="20318844"/>
                <a:ext cx="836102" cy="1749080"/>
              </a:xfrm>
              <a:prstGeom prst="rect">
                <a:avLst/>
              </a:prstGeom>
            </p:spPr>
          </p:pic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579D23CF-E11A-41F5-A644-FCF764D67AD4}"/>
                  </a:ext>
                </a:extLst>
              </p:cNvPr>
              <p:cNvSpPr/>
              <p:nvPr userDrawn="1"/>
            </p:nvSpPr>
            <p:spPr>
              <a:xfrm>
                <a:off x="3132560" y="21728749"/>
                <a:ext cx="998348" cy="5168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EB7B5B67-AD9A-4BEF-BEF7-65E0E226260D}"/>
                </a:ext>
              </a:extLst>
            </p:cNvPr>
            <p:cNvGrpSpPr/>
            <p:nvPr userDrawn="1"/>
          </p:nvGrpSpPr>
          <p:grpSpPr>
            <a:xfrm>
              <a:off x="1427763" y="28389298"/>
              <a:ext cx="825081" cy="1529989"/>
              <a:chOff x="4339131" y="21193384"/>
              <a:chExt cx="998348" cy="1851287"/>
            </a:xfrm>
          </p:grpSpPr>
          <p:pic>
            <p:nvPicPr>
              <p:cNvPr id="41" name="図 40" descr="シルエット が含まれている画像&#10;&#10;自動的に生成された説明">
                <a:extLst>
                  <a:ext uri="{FF2B5EF4-FFF2-40B4-BE49-F238E27FC236}">
                    <a16:creationId xmlns:a16="http://schemas.microsoft.com/office/drawing/2014/main" id="{53D42F4B-A2DE-4E5A-BCE0-2C6EDDE77105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2303" b="95395" l="9091" r="90083">
                            <a14:foregroundMark x1="52893" y1="5921" x2="54545" y2="19079"/>
                            <a14:foregroundMark x1="69421" y1="88816" x2="71074" y2="95395"/>
                            <a14:foregroundMark x1="52893" y1="2303" x2="52893" y2="8882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339131" y="21193384"/>
                <a:ext cx="786919" cy="1721980"/>
              </a:xfrm>
              <a:prstGeom prst="rect">
                <a:avLst/>
              </a:prstGeom>
            </p:spPr>
          </p:pic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AA807C3D-4DA4-4756-A459-0E4B5F524F62}"/>
                  </a:ext>
                </a:extLst>
              </p:cNvPr>
              <p:cNvSpPr/>
              <p:nvPr userDrawn="1"/>
            </p:nvSpPr>
            <p:spPr>
              <a:xfrm>
                <a:off x="4339131" y="22527811"/>
                <a:ext cx="998348" cy="51686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AD83282F-9B27-4633-81E2-8C2102897EB7}"/>
                </a:ext>
              </a:extLst>
            </p:cNvPr>
            <p:cNvCxnSpPr>
              <a:cxnSpLocks/>
              <a:stCxn id="2" idx="7"/>
              <a:endCxn id="42" idx="2"/>
            </p:cNvCxnSpPr>
            <p:nvPr userDrawn="1"/>
          </p:nvCxnSpPr>
          <p:spPr>
            <a:xfrm flipV="1">
              <a:off x="940257" y="28509139"/>
              <a:ext cx="1684167" cy="4791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64646A59-2404-4CED-8A89-545DFD5DC778}"/>
                </a:ext>
              </a:extLst>
            </p:cNvPr>
            <p:cNvCxnSpPr>
              <a:cxnSpLocks/>
              <a:stCxn id="44" idx="7"/>
              <a:endCxn id="42" idx="3"/>
            </p:cNvCxnSpPr>
            <p:nvPr userDrawn="1"/>
          </p:nvCxnSpPr>
          <p:spPr>
            <a:xfrm flipV="1">
              <a:off x="2132014" y="28660161"/>
              <a:ext cx="613240" cy="8945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499A8C02-E132-4203-B7A0-165076D2DB78}"/>
                </a:ext>
              </a:extLst>
            </p:cNvPr>
            <p:cNvCxnSpPr>
              <a:cxnSpLocks/>
              <a:stCxn id="37" idx="1"/>
              <a:endCxn id="42" idx="5"/>
            </p:cNvCxnSpPr>
            <p:nvPr userDrawn="1"/>
          </p:nvCxnSpPr>
          <p:spPr>
            <a:xfrm flipH="1" flipV="1">
              <a:off x="3328675" y="28660161"/>
              <a:ext cx="1403890" cy="10928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1C0692C3-F3F9-4B35-8095-238B14C6D733}"/>
                </a:ext>
              </a:extLst>
            </p:cNvPr>
            <p:cNvCxnSpPr>
              <a:cxnSpLocks/>
              <a:stCxn id="35" idx="1"/>
              <a:endCxn id="42" idx="6"/>
            </p:cNvCxnSpPr>
            <p:nvPr userDrawn="1"/>
          </p:nvCxnSpPr>
          <p:spPr>
            <a:xfrm flipH="1" flipV="1">
              <a:off x="3449505" y="28509139"/>
              <a:ext cx="2515935" cy="6057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2FBB1744-69BC-4DF5-B895-7A8C4D6B9D2D}"/>
                </a:ext>
              </a:extLst>
            </p:cNvPr>
            <p:cNvCxnSpPr>
              <a:cxnSpLocks/>
              <a:stCxn id="44" idx="1"/>
              <a:endCxn id="2" idx="5"/>
            </p:cNvCxnSpPr>
            <p:nvPr userDrawn="1"/>
          </p:nvCxnSpPr>
          <p:spPr>
            <a:xfrm flipH="1" flipV="1">
              <a:off x="940257" y="29290344"/>
              <a:ext cx="608336" cy="2643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4CA83C10-A8D0-4B72-B325-A9C694921908}"/>
                </a:ext>
              </a:extLst>
            </p:cNvPr>
            <p:cNvCxnSpPr>
              <a:cxnSpLocks/>
              <a:stCxn id="37" idx="7"/>
              <a:endCxn id="35" idx="3"/>
            </p:cNvCxnSpPr>
            <p:nvPr userDrawn="1"/>
          </p:nvCxnSpPr>
          <p:spPr>
            <a:xfrm flipV="1">
              <a:off x="5315986" y="29416969"/>
              <a:ext cx="649454" cy="3360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0F282358-1CEC-405C-985A-358C485CE3BC}"/>
                </a:ext>
              </a:extLst>
            </p:cNvPr>
            <p:cNvCxnSpPr>
              <a:cxnSpLocks/>
              <a:stCxn id="44" idx="6"/>
            </p:cNvCxnSpPr>
            <p:nvPr userDrawn="1"/>
          </p:nvCxnSpPr>
          <p:spPr>
            <a:xfrm>
              <a:off x="2252845" y="29705709"/>
              <a:ext cx="1075830" cy="3303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44F29A26-2648-4EE0-98DA-E393D64614D3}"/>
                </a:ext>
              </a:extLst>
            </p:cNvPr>
            <p:cNvCxnSpPr>
              <a:cxnSpLocks/>
              <a:endCxn id="44" idx="2"/>
            </p:cNvCxnSpPr>
            <p:nvPr userDrawn="1"/>
          </p:nvCxnSpPr>
          <p:spPr>
            <a:xfrm flipV="1">
              <a:off x="524242" y="29705709"/>
              <a:ext cx="903521" cy="2401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84342E45-54AA-4325-9784-AF3A75342DCD}"/>
                </a:ext>
              </a:extLst>
            </p:cNvPr>
            <p:cNvCxnSpPr>
              <a:cxnSpLocks/>
              <a:stCxn id="2" idx="1"/>
            </p:cNvCxnSpPr>
            <p:nvPr userDrawn="1"/>
          </p:nvCxnSpPr>
          <p:spPr>
            <a:xfrm flipH="1" flipV="1">
              <a:off x="-6939" y="28660161"/>
              <a:ext cx="363775" cy="32813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9035C2D8-2D39-41B7-A8DA-C798307AF154}"/>
                </a:ext>
              </a:extLst>
            </p:cNvPr>
            <p:cNvCxnSpPr>
              <a:cxnSpLocks/>
              <a:stCxn id="2" idx="4"/>
            </p:cNvCxnSpPr>
            <p:nvPr userDrawn="1"/>
          </p:nvCxnSpPr>
          <p:spPr>
            <a:xfrm flipH="1">
              <a:off x="45615" y="29352900"/>
              <a:ext cx="602932" cy="4166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93183C04-4CD0-41F4-A5A1-023D7A4914C2}"/>
                </a:ext>
              </a:extLst>
            </p:cNvPr>
            <p:cNvCxnSpPr>
              <a:cxnSpLocks/>
              <a:endCxn id="42" idx="1"/>
            </p:cNvCxnSpPr>
            <p:nvPr userDrawn="1"/>
          </p:nvCxnSpPr>
          <p:spPr>
            <a:xfrm>
              <a:off x="1838686" y="27979963"/>
              <a:ext cx="906568" cy="37815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B80C3FAB-DF1E-4CB8-8186-9931F2F1111B}"/>
                </a:ext>
              </a:extLst>
            </p:cNvPr>
            <p:cNvCxnSpPr>
              <a:cxnSpLocks/>
              <a:endCxn id="42" idx="7"/>
            </p:cNvCxnSpPr>
            <p:nvPr userDrawn="1"/>
          </p:nvCxnSpPr>
          <p:spPr>
            <a:xfrm flipH="1">
              <a:off x="3328675" y="27948685"/>
              <a:ext cx="1403892" cy="4094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C5CDDFED-0390-46A5-ABC5-7124CD3824FD}"/>
                </a:ext>
              </a:extLst>
            </p:cNvPr>
            <p:cNvCxnSpPr>
              <a:cxnSpLocks/>
              <a:stCxn id="35" idx="7"/>
            </p:cNvCxnSpPr>
            <p:nvPr userDrawn="1"/>
          </p:nvCxnSpPr>
          <p:spPr>
            <a:xfrm flipV="1">
              <a:off x="6548861" y="28824230"/>
              <a:ext cx="872089" cy="2906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>
              <a:extLst>
                <a:ext uri="{FF2B5EF4-FFF2-40B4-BE49-F238E27FC236}">
                  <a16:creationId xmlns:a16="http://schemas.microsoft.com/office/drawing/2014/main" id="{BE220986-9862-4472-B993-8ECB359D3C13}"/>
                </a:ext>
              </a:extLst>
            </p:cNvPr>
            <p:cNvCxnSpPr>
              <a:cxnSpLocks/>
              <a:stCxn id="35" idx="5"/>
            </p:cNvCxnSpPr>
            <p:nvPr userDrawn="1"/>
          </p:nvCxnSpPr>
          <p:spPr>
            <a:xfrm>
              <a:off x="6548861" y="29416969"/>
              <a:ext cx="987958" cy="48710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52F12BB3-8EFB-4C00-8233-561B17745573}"/>
                </a:ext>
              </a:extLst>
            </p:cNvPr>
            <p:cNvCxnSpPr>
              <a:cxnSpLocks/>
              <a:stCxn id="37" idx="2"/>
            </p:cNvCxnSpPr>
            <p:nvPr userDrawn="1"/>
          </p:nvCxnSpPr>
          <p:spPr>
            <a:xfrm flipH="1">
              <a:off x="3636616" y="29904073"/>
              <a:ext cx="975119" cy="23810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正方形/長方形 9"/>
          <p:cNvSpPr/>
          <p:nvPr userDrawn="1"/>
        </p:nvSpPr>
        <p:spPr>
          <a:xfrm>
            <a:off x="581377" y="27741387"/>
            <a:ext cx="5614709" cy="132036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180717"/>
              </a:avLst>
            </a:prstTxWarp>
            <a:spAutoFit/>
          </a:bodyPr>
          <a:lstStyle/>
          <a:p>
            <a:pPr algn="ctr"/>
            <a:r>
              <a:rPr lang="ja-JP" altLang="en-US" sz="7200" b="1" cap="none" spc="0" dirty="0">
                <a:ln w="10541" cmpd="sng">
                  <a:noFill/>
                  <a:prstDash val="solid"/>
                </a:ln>
                <a:solidFill>
                  <a:srgbClr val="FF706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ＰＯＰ４B" panose="040B0800000000000000" pitchFamily="50" charset="-128"/>
                <a:ea typeface="AR PＰＯＰ４B" panose="040B0800000000000000" pitchFamily="50" charset="-128"/>
              </a:rPr>
              <a:t>人的ネットワーク・人脈づくり</a:t>
            </a:r>
          </a:p>
        </p:txBody>
      </p:sp>
      <p:sp>
        <p:nvSpPr>
          <p:cNvPr id="90" name="図プレースホルダー 11">
            <a:extLst>
              <a:ext uri="{FF2B5EF4-FFF2-40B4-BE49-F238E27FC236}">
                <a16:creationId xmlns:a16="http://schemas.microsoft.com/office/drawing/2014/main" id="{9D30A288-2C82-B8A9-6B5B-ADF30F8A83E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1053440" y="4280238"/>
            <a:ext cx="4032448" cy="288032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QR</a:t>
            </a:r>
            <a:r>
              <a:rPr kumimoji="1" lang="ja-JP" altLang="en-US" dirty="0"/>
              <a:t>コード</a:t>
            </a:r>
          </a:p>
        </p:txBody>
      </p:sp>
    </p:spTree>
    <p:extLst>
      <p:ext uri="{BB962C8B-B14F-4D97-AF65-F5344CB8AC3E}">
        <p14:creationId xmlns:p14="http://schemas.microsoft.com/office/powerpoint/2010/main" val="1441484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343" y="1612135"/>
            <a:ext cx="18446115" cy="5852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343" y="8060641"/>
            <a:ext cx="18446115" cy="19212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343" y="28065058"/>
            <a:ext cx="4812030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14791-723E-4AAF-9F52-186ACE015F3C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4378" y="28065058"/>
            <a:ext cx="7218045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4428" y="28065058"/>
            <a:ext cx="4812030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B382C-EAC4-416C-A55E-8F90A0DB71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895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6" r:id="rId1"/>
  </p:sldLayoutIdLst>
  <p:txStyles>
    <p:titleStyle>
      <a:lvl1pPr algn="l" defTabSz="2138690" rtl="0" eaLnBrk="1" latinLnBrk="0" hangingPunct="1">
        <a:lnSpc>
          <a:spcPct val="90000"/>
        </a:lnSpc>
        <a:spcBef>
          <a:spcPct val="0"/>
        </a:spcBef>
        <a:buNone/>
        <a:defRPr kumimoji="1" sz="102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673" indent="-534673" algn="l" defTabSz="2138690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kumimoji="1" sz="6549" kern="1200">
          <a:solidFill>
            <a:schemeClr val="tx1"/>
          </a:solidFill>
          <a:latin typeface="+mn-lt"/>
          <a:ea typeface="+mn-ea"/>
          <a:cs typeface="+mn-cs"/>
        </a:defRPr>
      </a:lvl1pPr>
      <a:lvl2pPr marL="1604018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673363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678" kern="1200">
          <a:solidFill>
            <a:schemeClr val="tx1"/>
          </a:solidFill>
          <a:latin typeface="+mn-lt"/>
          <a:ea typeface="+mn-ea"/>
          <a:cs typeface="+mn-cs"/>
        </a:defRPr>
      </a:lvl3pPr>
      <a:lvl4pPr marL="3742708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2053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1398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50743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20088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89433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690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5" algn="l" defTabSz="2138690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690" algn="l" defTabSz="2138690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8035" algn="l" defTabSz="2138690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7380" algn="l" defTabSz="2138690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6725" algn="l" defTabSz="2138690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6070" algn="l" defTabSz="2138690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5416" algn="l" defTabSz="2138690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4761" algn="l" defTabSz="2138690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4328" y="385848"/>
            <a:ext cx="14041560" cy="3592899"/>
          </a:xfrm>
        </p:spPr>
        <p:txBody>
          <a:bodyPr>
            <a:normAutofit/>
          </a:bodyPr>
          <a:lstStyle/>
          <a:p>
            <a:r>
              <a:rPr lang="ja-JP" altLang="en-US" sz="11000" dirty="0"/>
              <a:t>〇〇〇の解析と制御</a:t>
            </a:r>
            <a:endParaRPr kumimoji="1" lang="ja-JP" altLang="en-US" sz="48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4294967295"/>
          </p:nvPr>
        </p:nvSpPr>
        <p:spPr>
          <a:xfrm>
            <a:off x="-2581519" y="3768625"/>
            <a:ext cx="12968290" cy="1481311"/>
          </a:xfrm>
        </p:spPr>
        <p:txBody>
          <a:bodyPr>
            <a:normAutofit fontScale="70000" lnSpcReduction="20000"/>
          </a:bodyPr>
          <a:lstStyle/>
          <a:p>
            <a:pPr marL="0" indent="0" algn="r">
              <a:buNone/>
            </a:pPr>
            <a:r>
              <a:rPr lang="ja-JP" altLang="en-US" dirty="0">
                <a:solidFill>
                  <a:schemeClr val="bg1"/>
                </a:solidFill>
              </a:rPr>
              <a:t>●●大学　●●学部　●●学科</a:t>
            </a:r>
            <a:endParaRPr lang="en-US" altLang="ja-JP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ja-JP" altLang="en-US" dirty="0">
                <a:solidFill>
                  <a:schemeClr val="bg1"/>
                </a:solidFill>
              </a:rPr>
              <a:t>助教　機械 太郎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0856071" y="17184241"/>
            <a:ext cx="9932288" cy="4958309"/>
          </a:xfrm>
          <a:prstGeom prst="rect">
            <a:avLst/>
          </a:prstGeom>
          <a:solidFill>
            <a:schemeClr val="bg1"/>
          </a:solidFill>
          <a:ln w="19050">
            <a:solidFill>
              <a:srgbClr val="FF513F">
                <a:alpha val="8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10856072" y="17184241"/>
            <a:ext cx="9932288" cy="923330"/>
          </a:xfrm>
          <a:prstGeom prst="rect">
            <a:avLst/>
          </a:prstGeom>
          <a:solidFill>
            <a:srgbClr val="FF7061">
              <a:alpha val="85000"/>
            </a:srgbClr>
          </a:solidFill>
        </p:spPr>
        <p:txBody>
          <a:bodyPr wrap="square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最近の悩み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087379" y="18110102"/>
            <a:ext cx="967444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○○○○○○○○○○○○○○○○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○○○○○○○○○○○○○○○○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76676" y="17156211"/>
            <a:ext cx="9900446" cy="4958309"/>
          </a:xfrm>
          <a:prstGeom prst="rect">
            <a:avLst/>
          </a:prstGeom>
          <a:solidFill>
            <a:schemeClr val="bg1"/>
          </a:solidFill>
          <a:ln w="19050">
            <a:solidFill>
              <a:srgbClr val="FF513F">
                <a:alpha val="8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98441" y="17168154"/>
            <a:ext cx="9878681" cy="923330"/>
          </a:xfrm>
          <a:prstGeom prst="rect">
            <a:avLst/>
          </a:prstGeom>
          <a:solidFill>
            <a:srgbClr val="FF7061">
              <a:alpha val="85000"/>
            </a:srgb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趣味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1929" y="18110102"/>
            <a:ext cx="9725193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○○○○○○○○○○○○○○○○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○○○○○○○○○○○○○○○○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21FB46DE-AAC6-4D05-A430-38B1170CBDF1}"/>
              </a:ext>
            </a:extLst>
          </p:cNvPr>
          <p:cNvSpPr/>
          <p:nvPr/>
        </p:nvSpPr>
        <p:spPr>
          <a:xfrm>
            <a:off x="576677" y="7460152"/>
            <a:ext cx="9900446" cy="9119995"/>
          </a:xfrm>
          <a:prstGeom prst="rect">
            <a:avLst/>
          </a:prstGeom>
          <a:solidFill>
            <a:schemeClr val="bg1"/>
          </a:solidFill>
          <a:ln w="19050">
            <a:solidFill>
              <a:srgbClr val="FF513F">
                <a:alpha val="8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65E7B81-F54F-4156-AA5F-A27DD0BB67B9}"/>
              </a:ext>
            </a:extLst>
          </p:cNvPr>
          <p:cNvSpPr/>
          <p:nvPr/>
        </p:nvSpPr>
        <p:spPr>
          <a:xfrm>
            <a:off x="583826" y="7472096"/>
            <a:ext cx="9907185" cy="923330"/>
          </a:xfrm>
          <a:prstGeom prst="rect">
            <a:avLst/>
          </a:prstGeom>
          <a:solidFill>
            <a:srgbClr val="FF7061">
              <a:alpha val="85000"/>
            </a:srgb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○○○に関する研究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A6D6FFF-5F67-442B-9CCB-F6E27EEE2390}"/>
              </a:ext>
            </a:extLst>
          </p:cNvPr>
          <p:cNvSpPr txBox="1"/>
          <p:nvPr/>
        </p:nvSpPr>
        <p:spPr>
          <a:xfrm>
            <a:off x="754089" y="8424777"/>
            <a:ext cx="9900446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○○○○○○○○○○○○○○○○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○○○○○○○○○○○○○○○○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8CE4A048-61EF-4097-AA83-9E54DF35A9C2}"/>
              </a:ext>
            </a:extLst>
          </p:cNvPr>
          <p:cNvSpPr/>
          <p:nvPr/>
        </p:nvSpPr>
        <p:spPr>
          <a:xfrm>
            <a:off x="10865249" y="7435131"/>
            <a:ext cx="9900446" cy="9145016"/>
          </a:xfrm>
          <a:prstGeom prst="rect">
            <a:avLst/>
          </a:prstGeom>
          <a:solidFill>
            <a:schemeClr val="bg1"/>
          </a:solidFill>
          <a:ln w="19050">
            <a:solidFill>
              <a:srgbClr val="FF513F">
                <a:alpha val="8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FE589413-0BEC-4E8C-85F5-57F697DE74DB}"/>
              </a:ext>
            </a:extLst>
          </p:cNvPr>
          <p:cNvSpPr/>
          <p:nvPr/>
        </p:nvSpPr>
        <p:spPr>
          <a:xfrm>
            <a:off x="10872398" y="7447075"/>
            <a:ext cx="9907185" cy="923330"/>
          </a:xfrm>
          <a:prstGeom prst="rect">
            <a:avLst/>
          </a:prstGeom>
          <a:solidFill>
            <a:srgbClr val="FF7061">
              <a:alpha val="85000"/>
            </a:srgb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○○○に関する研究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C1F18E00-0BAB-4705-8FC6-495405832842}"/>
              </a:ext>
            </a:extLst>
          </p:cNvPr>
          <p:cNvSpPr txBox="1"/>
          <p:nvPr/>
        </p:nvSpPr>
        <p:spPr>
          <a:xfrm>
            <a:off x="11042661" y="8402108"/>
            <a:ext cx="9723035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○○○○○○○○○○○○○○○○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○○○○○○○○○○○○○○○○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4DAB90CE-28B4-44C0-ACAD-9CBF75F2D0C6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15230493" y="450355"/>
            <a:ext cx="5111979" cy="6264696"/>
          </a:xfrm>
        </p:spPr>
        <p:txBody>
          <a:bodyPr/>
          <a:lstStyle/>
          <a:p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4A071-A7A4-41CA-BFF9-91BBF5C99573}"/>
              </a:ext>
            </a:extLst>
          </p:cNvPr>
          <p:cNvSpPr txBox="1"/>
          <p:nvPr/>
        </p:nvSpPr>
        <p:spPr>
          <a:xfrm>
            <a:off x="42794" y="18307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8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見本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1C9FD254-F24F-4A2D-B56C-D5E205451C5A}"/>
              </a:ext>
            </a:extLst>
          </p:cNvPr>
          <p:cNvSpPr/>
          <p:nvPr/>
        </p:nvSpPr>
        <p:spPr>
          <a:xfrm>
            <a:off x="576675" y="22719458"/>
            <a:ext cx="20211683" cy="3509761"/>
          </a:xfrm>
          <a:prstGeom prst="rect">
            <a:avLst/>
          </a:prstGeom>
          <a:solidFill>
            <a:schemeClr val="bg1"/>
          </a:solidFill>
          <a:ln w="19050">
            <a:solidFill>
              <a:srgbClr val="FF513F">
                <a:alpha val="8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904C1DD7-6668-458E-BDE1-08E208CB5C89}"/>
              </a:ext>
            </a:extLst>
          </p:cNvPr>
          <p:cNvSpPr/>
          <p:nvPr/>
        </p:nvSpPr>
        <p:spPr>
          <a:xfrm>
            <a:off x="598440" y="22731401"/>
            <a:ext cx="20189918" cy="923330"/>
          </a:xfrm>
          <a:prstGeom prst="rect">
            <a:avLst/>
          </a:prstGeom>
          <a:solidFill>
            <a:srgbClr val="FF7061">
              <a:alpha val="85000"/>
            </a:srgb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その他のアピール，最近のニュース，など</a:t>
            </a: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EA06FDB9-0F2C-47FF-A5DB-057C66C5C32B}"/>
              </a:ext>
            </a:extLst>
          </p:cNvPr>
          <p:cNvSpPr txBox="1"/>
          <p:nvPr/>
        </p:nvSpPr>
        <p:spPr>
          <a:xfrm>
            <a:off x="751929" y="23673349"/>
            <a:ext cx="20009893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○○○○○○○○○○○○○○○○○○○○○○○○○○○○○○○○○○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○○○○○○○○○○○○○○○○○○○○○○○○○○○○○○○○○○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7" name="四角形吹き出し 52">
            <a:extLst>
              <a:ext uri="{FF2B5EF4-FFF2-40B4-BE49-F238E27FC236}">
                <a16:creationId xmlns:a16="http://schemas.microsoft.com/office/drawing/2014/main" id="{BB8A73A4-284A-4F92-88FA-F1F57394B6C1}"/>
              </a:ext>
            </a:extLst>
          </p:cNvPr>
          <p:cNvSpPr/>
          <p:nvPr/>
        </p:nvSpPr>
        <p:spPr>
          <a:xfrm>
            <a:off x="4089423" y="-1283204"/>
            <a:ext cx="9287711" cy="2376264"/>
          </a:xfrm>
          <a:prstGeom prst="wedgeRectCallout">
            <a:avLst>
              <a:gd name="adj1" fmla="val -20729"/>
              <a:gd name="adj2" fmla="val 7854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研究内容を端的に表す</a:t>
            </a:r>
            <a:endParaRPr kumimoji="1" lang="en-US" altLang="ja-JP" sz="4800" dirty="0"/>
          </a:p>
          <a:p>
            <a:pPr algn="ctr"/>
            <a:r>
              <a:rPr kumimoji="1" lang="ja-JP" altLang="en-US" sz="4800" dirty="0"/>
              <a:t>タイトルを入れてください</a:t>
            </a:r>
          </a:p>
        </p:txBody>
      </p:sp>
      <p:sp>
        <p:nvSpPr>
          <p:cNvPr id="118" name="四角形吹き出し 49">
            <a:extLst>
              <a:ext uri="{FF2B5EF4-FFF2-40B4-BE49-F238E27FC236}">
                <a16:creationId xmlns:a16="http://schemas.microsoft.com/office/drawing/2014/main" id="{9997C742-A9F4-4D9E-9798-C1A7ABC13C94}"/>
              </a:ext>
            </a:extLst>
          </p:cNvPr>
          <p:cNvSpPr/>
          <p:nvPr/>
        </p:nvSpPr>
        <p:spPr>
          <a:xfrm>
            <a:off x="21073839" y="758933"/>
            <a:ext cx="5688632" cy="6045838"/>
          </a:xfrm>
          <a:prstGeom prst="wedgeRectCallout">
            <a:avLst>
              <a:gd name="adj1" fmla="val -76830"/>
              <a:gd name="adj2" fmla="val 628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お顔写真を</a:t>
            </a:r>
            <a:endParaRPr kumimoji="1" lang="en-US" altLang="ja-JP" sz="4800" dirty="0"/>
          </a:p>
          <a:p>
            <a:pPr algn="ctr"/>
            <a:r>
              <a:rPr kumimoji="1" lang="ja-JP" altLang="en-US" sz="4800" dirty="0"/>
              <a:t>入れてください</a:t>
            </a:r>
            <a:r>
              <a:rPr lang="ja-JP" altLang="en-US" sz="4800" dirty="0"/>
              <a:t>。</a:t>
            </a:r>
            <a:endParaRPr lang="en-US" altLang="ja-JP" sz="4800" dirty="0"/>
          </a:p>
          <a:p>
            <a:pPr algn="ctr"/>
            <a:r>
              <a:rPr lang="ja-JP" altLang="en-US" sz="4800" dirty="0"/>
              <a:t>証明写真でも、</a:t>
            </a:r>
            <a:br>
              <a:rPr lang="en-US" altLang="ja-JP" sz="4800" dirty="0"/>
            </a:br>
            <a:r>
              <a:rPr lang="ja-JP" altLang="en-US" sz="4800" dirty="0"/>
              <a:t>プライベートの</a:t>
            </a:r>
            <a:br>
              <a:rPr lang="en-US" altLang="ja-JP" sz="4800" dirty="0"/>
            </a:br>
            <a:r>
              <a:rPr lang="ja-JP" altLang="en-US" sz="4800" dirty="0"/>
              <a:t>お写真でも</a:t>
            </a:r>
            <a:br>
              <a:rPr lang="en-US" altLang="ja-JP" sz="4800" dirty="0"/>
            </a:br>
            <a:r>
              <a:rPr lang="ja-JP" altLang="en-US" sz="4800" dirty="0"/>
              <a:t>構いません</a:t>
            </a:r>
            <a:endParaRPr kumimoji="1" lang="ja-JP" altLang="en-US" sz="4800" dirty="0"/>
          </a:p>
        </p:txBody>
      </p:sp>
      <p:sp>
        <p:nvSpPr>
          <p:cNvPr id="119" name="四角形吹き出し 48">
            <a:extLst>
              <a:ext uri="{FF2B5EF4-FFF2-40B4-BE49-F238E27FC236}">
                <a16:creationId xmlns:a16="http://schemas.microsoft.com/office/drawing/2014/main" id="{E3C0D084-7659-4E08-92FB-A9640C5506F5}"/>
              </a:ext>
            </a:extLst>
          </p:cNvPr>
          <p:cNvSpPr/>
          <p:nvPr/>
        </p:nvSpPr>
        <p:spPr>
          <a:xfrm>
            <a:off x="21073839" y="9163323"/>
            <a:ext cx="7909593" cy="3917052"/>
          </a:xfrm>
          <a:prstGeom prst="wedgeRectCallout">
            <a:avLst>
              <a:gd name="adj1" fmla="val -62748"/>
              <a:gd name="adj2" fmla="val -3727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研究テーマと内容を</a:t>
            </a:r>
            <a:br>
              <a:rPr kumimoji="1" lang="en-US" altLang="ja-JP" sz="4800" dirty="0"/>
            </a:br>
            <a:r>
              <a:rPr kumimoji="1" lang="ja-JP" altLang="en-US" sz="4800" dirty="0"/>
              <a:t>ご紹介ください。</a:t>
            </a:r>
            <a:br>
              <a:rPr kumimoji="1" lang="en-US" altLang="ja-JP" sz="4800" dirty="0"/>
            </a:br>
            <a:r>
              <a:rPr lang="ja-JP" altLang="en-US" sz="4800" dirty="0"/>
              <a:t>枠の数や大きさは</a:t>
            </a:r>
            <a:br>
              <a:rPr lang="en-US" altLang="ja-JP" sz="4800" dirty="0"/>
            </a:br>
            <a:r>
              <a:rPr lang="ja-JP" altLang="en-US" sz="4800" dirty="0"/>
              <a:t>自由に変更していただいて構いません</a:t>
            </a:r>
            <a:endParaRPr kumimoji="1" lang="ja-JP" altLang="en-US" sz="4800" dirty="0"/>
          </a:p>
        </p:txBody>
      </p:sp>
      <p:sp>
        <p:nvSpPr>
          <p:cNvPr id="120" name="四角形吹き出し 47">
            <a:extLst>
              <a:ext uri="{FF2B5EF4-FFF2-40B4-BE49-F238E27FC236}">
                <a16:creationId xmlns:a16="http://schemas.microsoft.com/office/drawing/2014/main" id="{3491F4D4-EC3A-4C24-BFED-7DEBFF0C6097}"/>
              </a:ext>
            </a:extLst>
          </p:cNvPr>
          <p:cNvSpPr/>
          <p:nvPr/>
        </p:nvSpPr>
        <p:spPr>
          <a:xfrm>
            <a:off x="21073839" y="13729514"/>
            <a:ext cx="6820111" cy="2078170"/>
          </a:xfrm>
          <a:prstGeom prst="wedgeRectCallout">
            <a:avLst>
              <a:gd name="adj1" fmla="val -62424"/>
              <a:gd name="adj2" fmla="val -3384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/>
              <a:t>図や写真があれば</a:t>
            </a:r>
            <a:endParaRPr lang="en-US" altLang="ja-JP" sz="4800" dirty="0"/>
          </a:p>
          <a:p>
            <a:pPr algn="ctr"/>
            <a:r>
              <a:rPr lang="ja-JP" altLang="en-US" sz="4800" dirty="0"/>
              <a:t>ぜひ入れてください</a:t>
            </a:r>
            <a:endParaRPr lang="en-US" altLang="ja-JP" sz="4800" dirty="0"/>
          </a:p>
        </p:txBody>
      </p:sp>
      <p:sp>
        <p:nvSpPr>
          <p:cNvPr id="121" name="四角形吹き出し 53">
            <a:extLst>
              <a:ext uri="{FF2B5EF4-FFF2-40B4-BE49-F238E27FC236}">
                <a16:creationId xmlns:a16="http://schemas.microsoft.com/office/drawing/2014/main" id="{D6B472C8-B5F9-4E56-B23D-C8CF51A9C63F}"/>
              </a:ext>
            </a:extLst>
          </p:cNvPr>
          <p:cNvSpPr/>
          <p:nvPr/>
        </p:nvSpPr>
        <p:spPr>
          <a:xfrm>
            <a:off x="21177730" y="20524788"/>
            <a:ext cx="7909593" cy="3235523"/>
          </a:xfrm>
          <a:prstGeom prst="wedgeRectCallout">
            <a:avLst>
              <a:gd name="adj1" fmla="val -67469"/>
              <a:gd name="adj2" fmla="val 115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/>
              <a:t>自由にお書きください．</a:t>
            </a:r>
            <a:endParaRPr lang="en-US" altLang="ja-JP" sz="4800" dirty="0"/>
          </a:p>
          <a:p>
            <a:pPr algn="ctr"/>
            <a:r>
              <a:rPr lang="ja-JP" altLang="en-US" sz="4800" dirty="0"/>
              <a:t>枠の大きさや配置・項目も自由に変更していただいて構いません</a:t>
            </a:r>
            <a:endParaRPr kumimoji="1" lang="ja-JP" altLang="en-US" sz="48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57B01B2-B05A-4A42-8D83-F590EC3357E9}"/>
              </a:ext>
            </a:extLst>
          </p:cNvPr>
          <p:cNvSpPr txBox="1"/>
          <p:nvPr/>
        </p:nvSpPr>
        <p:spPr>
          <a:xfrm>
            <a:off x="4873945" y="5704130"/>
            <a:ext cx="5479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BC1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連絡先：</a:t>
            </a:r>
            <a:r>
              <a:rPr kumimoji="1" lang="ja-JP" altLang="en-US" sz="3600" b="1" dirty="0">
                <a:solidFill>
                  <a:srgbClr val="FF20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en-US" altLang="ja-JP" sz="3600" b="1" dirty="0">
                <a:solidFill>
                  <a:srgbClr val="FF20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×××@kikai.ac.jp</a:t>
            </a:r>
            <a:endParaRPr kumimoji="1" lang="ja-JP" altLang="en-US" sz="3600" b="1" dirty="0">
              <a:solidFill>
                <a:srgbClr val="FF200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図プレースホルダー 11">
            <a:extLst>
              <a:ext uri="{FF2B5EF4-FFF2-40B4-BE49-F238E27FC236}">
                <a16:creationId xmlns:a16="http://schemas.microsoft.com/office/drawing/2014/main" id="{8ABB9EE5-A7A8-BDD3-B3ED-80DDC1FDAB2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5382893" y="602755"/>
            <a:ext cx="5111979" cy="626469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顔写真</a:t>
            </a:r>
          </a:p>
        </p:txBody>
      </p:sp>
      <p:sp>
        <p:nvSpPr>
          <p:cNvPr id="14" name="図プレースホルダー 4">
            <a:extLst>
              <a:ext uri="{FF2B5EF4-FFF2-40B4-BE49-F238E27FC236}">
                <a16:creationId xmlns:a16="http://schemas.microsoft.com/office/drawing/2014/main" id="{376135F0-2F3A-1079-88E9-AA674AC16BF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1773520" y="4280238"/>
            <a:ext cx="3312368" cy="288032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17" name="四角形吹き出し 49">
            <a:extLst>
              <a:ext uri="{FF2B5EF4-FFF2-40B4-BE49-F238E27FC236}">
                <a16:creationId xmlns:a16="http://schemas.microsoft.com/office/drawing/2014/main" id="{E930CA03-63C6-D587-E000-5CAB7D6712AB}"/>
              </a:ext>
            </a:extLst>
          </p:cNvPr>
          <p:cNvSpPr/>
          <p:nvPr/>
        </p:nvSpPr>
        <p:spPr>
          <a:xfrm>
            <a:off x="-6552728" y="8430412"/>
            <a:ext cx="6552728" cy="8936661"/>
          </a:xfrm>
          <a:prstGeom prst="wedgeRectCallout">
            <a:avLst>
              <a:gd name="adj1" fmla="val 245192"/>
              <a:gd name="adj2" fmla="val -7162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研究内容や製品内容がわかる資料の情報源の</a:t>
            </a:r>
            <a:r>
              <a:rPr kumimoji="1" lang="en-US" altLang="ja-JP" sz="4800" dirty="0"/>
              <a:t>QR</a:t>
            </a:r>
            <a:r>
              <a:rPr kumimoji="1" lang="ja-JP" altLang="en-US" sz="4800" dirty="0"/>
              <a:t>コードを</a:t>
            </a:r>
            <a:endParaRPr kumimoji="1" lang="en-US" altLang="ja-JP" sz="4800" dirty="0"/>
          </a:p>
          <a:p>
            <a:pPr algn="ctr"/>
            <a:r>
              <a:rPr kumimoji="1" lang="ja-JP" altLang="en-US" sz="4800" dirty="0"/>
              <a:t>入れてください</a:t>
            </a:r>
            <a:r>
              <a:rPr lang="ja-JP" altLang="en-US" sz="4800" dirty="0"/>
              <a:t>。</a:t>
            </a:r>
            <a:endParaRPr lang="en-US" altLang="ja-JP" sz="4800" dirty="0"/>
          </a:p>
          <a:p>
            <a:pPr algn="ctr"/>
            <a:endParaRPr lang="en-US" altLang="ja-JP" sz="4800" dirty="0"/>
          </a:p>
          <a:p>
            <a:pPr algn="ctr"/>
            <a:r>
              <a:rPr lang="ja-JP" altLang="en-US" sz="4800" dirty="0"/>
              <a:t>情報源は例えば、</a:t>
            </a:r>
            <a:r>
              <a:rPr lang="en-US" altLang="ja-JP" sz="4800" dirty="0" err="1"/>
              <a:t>researchmap</a:t>
            </a:r>
            <a:r>
              <a:rPr lang="ja-JP" altLang="en-US" sz="4800" dirty="0"/>
              <a:t>や</a:t>
            </a:r>
            <a:endParaRPr lang="en-US" altLang="ja-JP" sz="4800" dirty="0"/>
          </a:p>
          <a:p>
            <a:pPr algn="ctr"/>
            <a:r>
              <a:rPr lang="ja-JP" altLang="en-US" sz="4800" dirty="0"/>
              <a:t>会社・研究室</a:t>
            </a:r>
            <a:r>
              <a:rPr lang="en-US" altLang="ja-JP" sz="4800" dirty="0"/>
              <a:t>HP</a:t>
            </a:r>
            <a:r>
              <a:rPr lang="ja-JP" altLang="en-US" sz="4800" dirty="0"/>
              <a:t>など</a:t>
            </a:r>
            <a:endParaRPr lang="en-US" altLang="ja-JP" sz="4800" dirty="0"/>
          </a:p>
          <a:p>
            <a:pPr algn="ctr"/>
            <a:endParaRPr lang="en-US" altLang="ja-JP" sz="4800" dirty="0"/>
          </a:p>
          <a:p>
            <a:pPr algn="ctr"/>
            <a:r>
              <a:rPr lang="en-US" altLang="ja-JP" sz="4800" dirty="0"/>
              <a:t>QR</a:t>
            </a:r>
            <a:r>
              <a:rPr lang="ja-JP" altLang="en-US" sz="4800" dirty="0"/>
              <a:t>コード作成は</a:t>
            </a:r>
            <a:endParaRPr lang="en-US" altLang="ja-JP" sz="4800" dirty="0"/>
          </a:p>
          <a:p>
            <a:pPr algn="ctr"/>
            <a:r>
              <a:rPr lang="ja-JP" altLang="en-US" sz="4800" dirty="0"/>
              <a:t>無料サイトでの作成で結構でございます。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585459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kumimoji="1" sz="2800" dirty="0" smtClean="0"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856</TotalTime>
  <Words>371</Words>
  <Application>Microsoft Office PowerPoint</Application>
  <PresentationFormat>ユーザー設定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PＰＯＰ４B</vt:lpstr>
      <vt:lpstr>Meiryo UI</vt:lpstr>
      <vt:lpstr>ＭＳ Ｐゴシック</vt:lpstr>
      <vt:lpstr>Arial</vt:lpstr>
      <vt:lpstr>Calibri</vt:lpstr>
      <vt:lpstr>Calibri Light</vt:lpstr>
      <vt:lpstr>Office Theme</vt:lpstr>
      <vt:lpstr>〇〇〇の解析と制御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Routewalla</dc:creator>
  <cp:lastModifiedBy>武田　真和</cp:lastModifiedBy>
  <cp:revision>100</cp:revision>
  <dcterms:created xsi:type="dcterms:W3CDTF">2014-07-31T03:07:05Z</dcterms:created>
  <dcterms:modified xsi:type="dcterms:W3CDTF">2025-07-21T11:12:38Z</dcterms:modified>
</cp:coreProperties>
</file>