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60" r:id="rId1"/>
  </p:sldMasterIdLst>
  <p:notesMasterIdLst>
    <p:notesMasterId r:id="rId5"/>
  </p:notesMasterIdLst>
  <p:handoutMasterIdLst>
    <p:handoutMasterId r:id="rId6"/>
  </p:handoutMasterIdLst>
  <p:sldIdLst>
    <p:sldId id="267" r:id="rId2"/>
    <p:sldId id="272" r:id="rId3"/>
    <p:sldId id="271" r:id="rId4"/>
  </p:sldIdLst>
  <p:sldSz cx="12192000" cy="6858000"/>
  <p:notesSz cx="6858000" cy="9144000"/>
  <p:defaultText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74"/>
  </p:normalViewPr>
  <p:slideViewPr>
    <p:cSldViewPr snapToGrid="0" snapToObjects="1">
      <p:cViewPr varScale="1">
        <p:scale>
          <a:sx n="91" d="100"/>
          <a:sy n="91" d="100"/>
        </p:scale>
        <p:origin x="84" y="1016"/>
      </p:cViewPr>
      <p:guideLst>
        <p:guide orient="horz" pos="2160"/>
        <p:guide pos="384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4304F7D-AA5B-A445-845C-44437996D389}" type="datetimeFigureOut">
              <a:rPr kumimoji="1" lang="ja-JP" altLang="en-US" smtClean="0"/>
              <a:pPr/>
              <a:t>2026/3/17</a:t>
            </a:fld>
            <a:endParaRPr kumimoji="1" lang="ja-JP" altLang="en-US"/>
          </a:p>
        </p:txBody>
      </p:sp>
      <p:sp>
        <p:nvSpPr>
          <p:cNvPr id="4" name="フッター プレースホルダー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C39585D-C2D5-B94B-BB66-3F1A70F16DEB}" type="slidenum">
              <a:rPr kumimoji="1" lang="ja-JP" altLang="en-US" smtClean="0"/>
              <a:pPr/>
              <a:t>‹#›</a:t>
            </a:fld>
            <a:endParaRPr kumimoji="1" lang="ja-JP" altLang="en-US"/>
          </a:p>
        </p:txBody>
      </p:sp>
    </p:spTree>
    <p:extLst>
      <p:ext uri="{BB962C8B-B14F-4D97-AF65-F5344CB8AC3E}">
        <p14:creationId xmlns:p14="http://schemas.microsoft.com/office/powerpoint/2010/main" val="32087258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A56D680-805C-0744-9300-B6B02FEF2AF6}" type="datetimeFigureOut">
              <a:rPr kumimoji="1" lang="ja-JP" altLang="en-US" smtClean="0"/>
              <a:pPr/>
              <a:t>2026/3/17</a:t>
            </a:fld>
            <a:endParaRPr kumimoji="1" lang="ja-JP" altLang="en-US"/>
          </a:p>
        </p:txBody>
      </p:sp>
      <p:sp>
        <p:nvSpPr>
          <p:cNvPr id="4" name="スライド イメージ プレースホルダー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D4C147E-FF90-9048-9B62-9CCA89404DEE}" type="slidenum">
              <a:rPr kumimoji="1" lang="ja-JP" altLang="en-US" smtClean="0"/>
              <a:pPr/>
              <a:t>‹#›</a:t>
            </a:fld>
            <a:endParaRPr kumimoji="1" lang="ja-JP" altLang="en-US"/>
          </a:p>
        </p:txBody>
      </p:sp>
    </p:spTree>
    <p:extLst>
      <p:ext uri="{BB962C8B-B14F-4D97-AF65-F5344CB8AC3E}">
        <p14:creationId xmlns:p14="http://schemas.microsoft.com/office/powerpoint/2010/main" val="766658031"/>
      </p:ext>
    </p:extLst>
  </p:cSld>
  <p:clrMap bg1="lt1" tx1="dk1" bg2="lt2" tx2="dk2" accent1="accent1" accent2="accent2" accent3="accent3" accent4="accent4" accent5="accent5" accent6="accent6" hlink="hlink" folHlink="folHlink"/>
  <p:notesStyle>
    <a:lvl1pPr marL="0" algn="l" defTabSz="457200" rtl="0" eaLnBrk="1" latinLnBrk="0" hangingPunct="1">
      <a:defRPr kumimoji="1" sz="1200" kern="1200">
        <a:solidFill>
          <a:schemeClr val="tx1"/>
        </a:solidFill>
        <a:latin typeface="+mn-lt"/>
        <a:ea typeface="+mn-ea"/>
        <a:cs typeface="+mn-cs"/>
      </a:defRPr>
    </a:lvl1pPr>
    <a:lvl2pPr marL="457200" algn="l" defTabSz="457200" rtl="0" eaLnBrk="1" latinLnBrk="0" hangingPunct="1">
      <a:defRPr kumimoji="1" sz="1200" kern="1200">
        <a:solidFill>
          <a:schemeClr val="tx1"/>
        </a:solidFill>
        <a:latin typeface="+mn-lt"/>
        <a:ea typeface="+mn-ea"/>
        <a:cs typeface="+mn-cs"/>
      </a:defRPr>
    </a:lvl2pPr>
    <a:lvl3pPr marL="914400" algn="l" defTabSz="457200" rtl="0" eaLnBrk="1" latinLnBrk="0" hangingPunct="1">
      <a:defRPr kumimoji="1" sz="1200" kern="1200">
        <a:solidFill>
          <a:schemeClr val="tx1"/>
        </a:solidFill>
        <a:latin typeface="+mn-lt"/>
        <a:ea typeface="+mn-ea"/>
        <a:cs typeface="+mn-cs"/>
      </a:defRPr>
    </a:lvl3pPr>
    <a:lvl4pPr marL="1371600" algn="l" defTabSz="457200" rtl="0" eaLnBrk="1" latinLnBrk="0" hangingPunct="1">
      <a:defRPr kumimoji="1" sz="1200" kern="1200">
        <a:solidFill>
          <a:schemeClr val="tx1"/>
        </a:solidFill>
        <a:latin typeface="+mn-lt"/>
        <a:ea typeface="+mn-ea"/>
        <a:cs typeface="+mn-cs"/>
      </a:defRPr>
    </a:lvl4pPr>
    <a:lvl5pPr marL="1828800" algn="l" defTabSz="457200" rtl="0" eaLnBrk="1" latinLnBrk="0" hangingPunct="1">
      <a:defRPr kumimoji="1" sz="1200" kern="1200">
        <a:solidFill>
          <a:schemeClr val="tx1"/>
        </a:solidFill>
        <a:latin typeface="+mn-lt"/>
        <a:ea typeface="+mn-ea"/>
        <a:cs typeface="+mn-cs"/>
      </a:defRPr>
    </a:lvl5pPr>
    <a:lvl6pPr marL="2286000" algn="l" defTabSz="457200" rtl="0" eaLnBrk="1" latinLnBrk="0" hangingPunct="1">
      <a:defRPr kumimoji="1" sz="1200" kern="1200">
        <a:solidFill>
          <a:schemeClr val="tx1"/>
        </a:solidFill>
        <a:latin typeface="+mn-lt"/>
        <a:ea typeface="+mn-ea"/>
        <a:cs typeface="+mn-cs"/>
      </a:defRPr>
    </a:lvl6pPr>
    <a:lvl7pPr marL="2743200" algn="l" defTabSz="457200" rtl="0" eaLnBrk="1" latinLnBrk="0" hangingPunct="1">
      <a:defRPr kumimoji="1" sz="1200" kern="1200">
        <a:solidFill>
          <a:schemeClr val="tx1"/>
        </a:solidFill>
        <a:latin typeface="+mn-lt"/>
        <a:ea typeface="+mn-ea"/>
        <a:cs typeface="+mn-cs"/>
      </a:defRPr>
    </a:lvl7pPr>
    <a:lvl8pPr marL="3200400" algn="l" defTabSz="457200" rtl="0" eaLnBrk="1" latinLnBrk="0" hangingPunct="1">
      <a:defRPr kumimoji="1" sz="1200" kern="1200">
        <a:solidFill>
          <a:schemeClr val="tx1"/>
        </a:solidFill>
        <a:latin typeface="+mn-lt"/>
        <a:ea typeface="+mn-ea"/>
        <a:cs typeface="+mn-cs"/>
      </a:defRPr>
    </a:lvl8pPr>
    <a:lvl9pPr marL="3657600" algn="l" defTabSz="4572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53368792-1C90-8644-8E63-E2989FD5DF78}" type="slidenum">
              <a:rPr lang="en-GB" altLang="ja-JP">
                <a:solidFill>
                  <a:srgbClr val="000000"/>
                </a:solidFill>
                <a:latin typeface="Calibri"/>
                <a:ea typeface="ＭＳ Ｐゴシック"/>
              </a:rPr>
              <a:pPr/>
              <a:t>1</a:t>
            </a:fld>
            <a:endParaRPr lang="en-GB" altLang="ja-JP">
              <a:solidFill>
                <a:srgbClr val="000000"/>
              </a:solidFill>
              <a:latin typeface="Calibri"/>
              <a:ea typeface="ＭＳ Ｐゴシック"/>
            </a:endParaRPr>
          </a:p>
        </p:txBody>
      </p:sp>
      <p:sp>
        <p:nvSpPr>
          <p:cNvPr id="52227" name="Rectangle 2"/>
          <p:cNvSpPr>
            <a:spLocks noGrp="1" noRot="1" noChangeAspect="1" noChangeArrowheads="1" noTextEdit="1"/>
          </p:cNvSpPr>
          <p:nvPr>
            <p:ph type="sldImg"/>
          </p:nvPr>
        </p:nvSpPr>
        <p:spPr>
          <a:xfrm>
            <a:off x="385763" y="685800"/>
            <a:ext cx="6091237" cy="3427413"/>
          </a:xfrm>
          <a:solidFill>
            <a:srgbClr val="FFFFFF"/>
          </a:solidFill>
          <a:ln/>
        </p:spPr>
      </p:sp>
      <p:sp>
        <p:nvSpPr>
          <p:cNvPr id="52228" name="Rectangle 3"/>
          <p:cNvSpPr>
            <a:spLocks noGrp="1" noChangeArrowheads="1"/>
          </p:cNvSpPr>
          <p:nvPr>
            <p:ph type="body" idx="1"/>
          </p:nvPr>
        </p:nvSpPr>
        <p:spPr>
          <a:solidFill>
            <a:srgbClr val="FFFFFF"/>
          </a:solidFill>
          <a:ln>
            <a:solidFill>
              <a:srgbClr val="000000"/>
            </a:solidFill>
          </a:ln>
        </p:spPr>
        <p:txBody>
          <a:bodyPr lIns="91321" tIns="45661" rIns="91321" bIns="45661"/>
          <a:lstStyle/>
          <a:p>
            <a:pPr algn="l">
              <a:spcBef>
                <a:spcPct val="70000"/>
              </a:spcBef>
            </a:pPr>
            <a:endParaRPr kumimoji="0" lang="ja-JP" altLang="en-US" sz="1000" dirty="0">
              <a:latin typeface="Century" charset="0"/>
              <a:ea typeface="ＭＳ 明朝" charset="-128"/>
              <a:cs typeface="ＭＳ 明朝"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53368792-1C90-8644-8E63-E2989FD5DF78}" type="slidenum">
              <a:rPr lang="en-GB" altLang="ja-JP">
                <a:solidFill>
                  <a:srgbClr val="000000"/>
                </a:solidFill>
                <a:latin typeface="Calibri"/>
                <a:ea typeface="ＭＳ Ｐゴシック"/>
              </a:rPr>
              <a:pPr/>
              <a:t>2</a:t>
            </a:fld>
            <a:endParaRPr lang="en-GB" altLang="ja-JP">
              <a:solidFill>
                <a:srgbClr val="000000"/>
              </a:solidFill>
              <a:latin typeface="Calibri"/>
              <a:ea typeface="ＭＳ Ｐゴシック"/>
            </a:endParaRPr>
          </a:p>
        </p:txBody>
      </p:sp>
      <p:sp>
        <p:nvSpPr>
          <p:cNvPr id="52227" name="Rectangle 2"/>
          <p:cNvSpPr>
            <a:spLocks noGrp="1" noRot="1" noChangeAspect="1" noChangeArrowheads="1" noTextEdit="1"/>
          </p:cNvSpPr>
          <p:nvPr>
            <p:ph type="sldImg"/>
          </p:nvPr>
        </p:nvSpPr>
        <p:spPr>
          <a:xfrm>
            <a:off x="385763" y="685800"/>
            <a:ext cx="6091237" cy="3427413"/>
          </a:xfrm>
          <a:solidFill>
            <a:srgbClr val="FFFFFF"/>
          </a:solidFill>
          <a:ln/>
        </p:spPr>
      </p:sp>
      <p:sp>
        <p:nvSpPr>
          <p:cNvPr id="52228" name="Rectangle 3"/>
          <p:cNvSpPr>
            <a:spLocks noGrp="1" noChangeArrowheads="1"/>
          </p:cNvSpPr>
          <p:nvPr>
            <p:ph type="body" idx="1"/>
          </p:nvPr>
        </p:nvSpPr>
        <p:spPr>
          <a:solidFill>
            <a:srgbClr val="FFFFFF"/>
          </a:solidFill>
          <a:ln>
            <a:solidFill>
              <a:srgbClr val="000000"/>
            </a:solidFill>
          </a:ln>
        </p:spPr>
        <p:txBody>
          <a:bodyPr lIns="91321" tIns="45661" rIns="91321" bIns="45661"/>
          <a:lstStyle/>
          <a:p>
            <a:pPr algn="l">
              <a:spcBef>
                <a:spcPct val="70000"/>
              </a:spcBef>
            </a:pPr>
            <a:endParaRPr kumimoji="0" lang="ja-JP" altLang="en-US" sz="1000" dirty="0">
              <a:latin typeface="Century" charset="0"/>
              <a:ea typeface="ＭＳ 明朝" charset="-128"/>
              <a:cs typeface="ＭＳ 明朝"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53368792-1C90-8644-8E63-E2989FD5DF78}" type="slidenum">
              <a:rPr lang="en-GB" altLang="ja-JP">
                <a:solidFill>
                  <a:srgbClr val="000000"/>
                </a:solidFill>
                <a:latin typeface="Calibri"/>
                <a:ea typeface="ＭＳ Ｐゴシック"/>
              </a:rPr>
              <a:pPr/>
              <a:t>3</a:t>
            </a:fld>
            <a:endParaRPr lang="en-GB" altLang="ja-JP">
              <a:solidFill>
                <a:srgbClr val="000000"/>
              </a:solidFill>
              <a:latin typeface="Calibri"/>
              <a:ea typeface="ＭＳ Ｐゴシック"/>
            </a:endParaRPr>
          </a:p>
        </p:txBody>
      </p:sp>
      <p:sp>
        <p:nvSpPr>
          <p:cNvPr id="52227" name="Rectangle 2"/>
          <p:cNvSpPr>
            <a:spLocks noGrp="1" noRot="1" noChangeAspect="1" noChangeArrowheads="1" noTextEdit="1"/>
          </p:cNvSpPr>
          <p:nvPr>
            <p:ph type="sldImg"/>
          </p:nvPr>
        </p:nvSpPr>
        <p:spPr>
          <a:xfrm>
            <a:off x="385763" y="685800"/>
            <a:ext cx="6091237" cy="3427413"/>
          </a:xfrm>
          <a:solidFill>
            <a:srgbClr val="FFFFFF"/>
          </a:solidFill>
          <a:ln/>
        </p:spPr>
      </p:sp>
      <p:sp>
        <p:nvSpPr>
          <p:cNvPr id="52228" name="Rectangle 3"/>
          <p:cNvSpPr>
            <a:spLocks noGrp="1" noChangeArrowheads="1"/>
          </p:cNvSpPr>
          <p:nvPr>
            <p:ph type="body" idx="1"/>
          </p:nvPr>
        </p:nvSpPr>
        <p:spPr>
          <a:solidFill>
            <a:srgbClr val="FFFFFF"/>
          </a:solidFill>
          <a:ln>
            <a:solidFill>
              <a:srgbClr val="000000"/>
            </a:solidFill>
          </a:ln>
        </p:spPr>
        <p:txBody>
          <a:bodyPr lIns="91321" tIns="45661" rIns="91321" bIns="45661"/>
          <a:lstStyle/>
          <a:p>
            <a:pPr algn="l">
              <a:spcBef>
                <a:spcPct val="70000"/>
              </a:spcBef>
            </a:pPr>
            <a:endParaRPr kumimoji="0" lang="ja-JP" altLang="en-US" sz="1000" dirty="0">
              <a:latin typeface="Century" charset="0"/>
              <a:ea typeface="ＭＳ 明朝" charset="-128"/>
              <a:cs typeface="ＭＳ 明朝"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68"/>
            <a:ext cx="103632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GB" altLang="ja-JP"/>
          </a:p>
        </p:txBody>
      </p:sp>
      <p:sp>
        <p:nvSpPr>
          <p:cNvPr id="6" name="Rectangle 6"/>
          <p:cNvSpPr>
            <a:spLocks noGrp="1" noChangeArrowheads="1"/>
          </p:cNvSpPr>
          <p:nvPr>
            <p:ph type="sldNum" sz="quarter" idx="12"/>
          </p:nvPr>
        </p:nvSpPr>
        <p:spPr>
          <a:ln/>
        </p:spPr>
        <p:txBody>
          <a:bodyPr/>
          <a:lstStyle>
            <a:lvl1pPr>
              <a:defRPr/>
            </a:lvl1pPr>
          </a:lstStyle>
          <a:p>
            <a:pPr>
              <a:defRPr/>
            </a:pPr>
            <a:fld id="{346178BF-A42E-DC44-8306-1D8B34EFFE87}" type="slidenum">
              <a:rPr lang="en-GB" altLang="ja-JP"/>
              <a:pPr>
                <a:defRPr/>
              </a:pPr>
              <a:t>‹#›</a:t>
            </a:fld>
            <a:endParaRPr lang="en-GB" altLang="ja-JP"/>
          </a:p>
        </p:txBody>
      </p:sp>
    </p:spTree>
    <p:extLst>
      <p:ext uri="{BB962C8B-B14F-4D97-AF65-F5344CB8AC3E}">
        <p14:creationId xmlns:p14="http://schemas.microsoft.com/office/powerpoint/2010/main" val="4154132125"/>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bwMode="auto">
          <a:xfrm>
            <a:off x="914400" y="609600"/>
            <a:ext cx="103632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GB"/>
              <a:t>マスタ</a:t>
            </a:r>
            <a:r>
              <a:rPr lang="en-GB" altLang="ja-JP"/>
              <a:t> </a:t>
            </a:r>
            <a:r>
              <a:rPr lang="ja-JP" altLang="en-GB"/>
              <a:t>タイトルの書式設定</a:t>
            </a:r>
            <a:endParaRPr lang="en-GB" altLang="ja-JP"/>
          </a:p>
        </p:txBody>
      </p:sp>
      <p:sp>
        <p:nvSpPr>
          <p:cNvPr id="15363" name="Rectangle 3"/>
          <p:cNvSpPr>
            <a:spLocks noGrp="1" noChangeArrowheads="1"/>
          </p:cNvSpPr>
          <p:nvPr>
            <p:ph type="body" idx="1"/>
          </p:nvPr>
        </p:nvSpPr>
        <p:spPr bwMode="auto">
          <a:xfrm>
            <a:off x="914400" y="1981200"/>
            <a:ext cx="10363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GB"/>
              <a:t>マスタ</a:t>
            </a:r>
            <a:r>
              <a:rPr lang="en-GB" altLang="ja-JP"/>
              <a:t> </a:t>
            </a:r>
            <a:r>
              <a:rPr lang="ja-JP" altLang="en-GB"/>
              <a:t>テキストの書式設定</a:t>
            </a:r>
            <a:endParaRPr lang="en-GB" altLang="ja-JP"/>
          </a:p>
          <a:p>
            <a:pPr lvl="1"/>
            <a:r>
              <a:rPr lang="ja-JP" altLang="en-GB"/>
              <a:t>第</a:t>
            </a:r>
            <a:r>
              <a:rPr lang="en-GB" altLang="ja-JP"/>
              <a:t> 2 </a:t>
            </a:r>
            <a:r>
              <a:rPr lang="ja-JP" altLang="en-GB"/>
              <a:t>レベル</a:t>
            </a:r>
            <a:endParaRPr lang="en-GB" altLang="ja-JP"/>
          </a:p>
          <a:p>
            <a:pPr lvl="2"/>
            <a:r>
              <a:rPr lang="ja-JP" altLang="en-GB"/>
              <a:t>第</a:t>
            </a:r>
            <a:r>
              <a:rPr lang="en-GB" altLang="ja-JP"/>
              <a:t> 3 </a:t>
            </a:r>
            <a:r>
              <a:rPr lang="ja-JP" altLang="en-GB"/>
              <a:t>レベル</a:t>
            </a:r>
            <a:endParaRPr lang="en-GB" altLang="ja-JP"/>
          </a:p>
          <a:p>
            <a:pPr lvl="3"/>
            <a:r>
              <a:rPr lang="ja-JP" altLang="en-GB"/>
              <a:t>第</a:t>
            </a:r>
            <a:r>
              <a:rPr lang="en-GB" altLang="ja-JP"/>
              <a:t> 4 </a:t>
            </a:r>
            <a:r>
              <a:rPr lang="ja-JP" altLang="en-GB"/>
              <a:t>レベル</a:t>
            </a:r>
            <a:endParaRPr lang="en-GB" altLang="ja-JP"/>
          </a:p>
          <a:p>
            <a:pPr lvl="4"/>
            <a:r>
              <a:rPr lang="ja-JP" altLang="en-GB"/>
              <a:t>第</a:t>
            </a:r>
            <a:r>
              <a:rPr lang="en-GB" altLang="ja-JP"/>
              <a:t> 5 </a:t>
            </a:r>
            <a:r>
              <a:rPr lang="ja-JP" altLang="en-GB"/>
              <a:t>レベル</a:t>
            </a:r>
            <a:endParaRPr lang="en-GB" altLang="ja-JP"/>
          </a:p>
        </p:txBody>
      </p:sp>
      <p:sp>
        <p:nvSpPr>
          <p:cNvPr id="1028" name="Rectangle 4"/>
          <p:cNvSpPr>
            <a:spLocks noGrp="1" noChangeArrowheads="1"/>
          </p:cNvSpPr>
          <p:nvPr>
            <p:ph type="dt" sz="half" idx="2"/>
          </p:nvPr>
        </p:nvSpPr>
        <p:spPr bwMode="auto">
          <a:xfrm>
            <a:off x="914400" y="6248400"/>
            <a:ext cx="2540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baseline="0">
                <a:solidFill>
                  <a:srgbClr val="000000"/>
                </a:solidFill>
              </a:defRPr>
            </a:lvl1pPr>
          </a:lstStyle>
          <a:p>
            <a:pPr defTabSz="914400" eaLnBrk="0" fontAlgn="base" hangingPunct="0">
              <a:spcBef>
                <a:spcPct val="0"/>
              </a:spcBef>
              <a:spcAft>
                <a:spcPct val="0"/>
              </a:spcAft>
              <a:defRPr/>
            </a:pPr>
            <a:endParaRPr kumimoji="0" lang="en-GB" altLang="ja-JP"/>
          </a:p>
        </p:txBody>
      </p:sp>
      <p:sp>
        <p:nvSpPr>
          <p:cNvPr id="1029" name="Rectangle 5"/>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baseline="0">
                <a:solidFill>
                  <a:srgbClr val="000000"/>
                </a:solidFill>
              </a:defRPr>
            </a:lvl1pPr>
          </a:lstStyle>
          <a:p>
            <a:pPr algn="ctr" defTabSz="914400" eaLnBrk="0" fontAlgn="base" hangingPunct="0">
              <a:spcBef>
                <a:spcPct val="0"/>
              </a:spcBef>
              <a:spcAft>
                <a:spcPct val="0"/>
              </a:spcAft>
              <a:defRPr/>
            </a:pPr>
            <a:endParaRPr kumimoji="0" lang="en-GB" altLang="ja-JP"/>
          </a:p>
        </p:txBody>
      </p:sp>
      <p:sp>
        <p:nvSpPr>
          <p:cNvPr id="1030" name="Rectangle 6"/>
          <p:cNvSpPr>
            <a:spLocks noGrp="1" noChangeArrowheads="1"/>
          </p:cNvSpPr>
          <p:nvPr>
            <p:ph type="sldNum" sz="quarter" idx="4"/>
          </p:nvPr>
        </p:nvSpPr>
        <p:spPr bwMode="auto">
          <a:xfrm>
            <a:off x="8737600" y="6248400"/>
            <a:ext cx="2540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baseline="0">
                <a:solidFill>
                  <a:srgbClr val="000000"/>
                </a:solidFill>
              </a:defRPr>
            </a:lvl1pPr>
          </a:lstStyle>
          <a:p>
            <a:pPr defTabSz="914400" eaLnBrk="0" fontAlgn="base" hangingPunct="0">
              <a:spcBef>
                <a:spcPct val="0"/>
              </a:spcBef>
              <a:spcAft>
                <a:spcPct val="0"/>
              </a:spcAft>
              <a:defRPr/>
            </a:pPr>
            <a:fld id="{5621A9A7-E434-6A4E-9FE8-FB5027DF184A}" type="slidenum">
              <a:rPr kumimoji="0" lang="en-GB" altLang="ja-JP" smtClean="0"/>
              <a:pPr defTabSz="914400" eaLnBrk="0" fontAlgn="base" hangingPunct="0">
                <a:spcBef>
                  <a:spcPct val="0"/>
                </a:spcBef>
                <a:spcAft>
                  <a:spcPct val="0"/>
                </a:spcAft>
                <a:defRPr/>
              </a:pPr>
              <a:t>‹#›</a:t>
            </a:fld>
            <a:endParaRPr kumimoji="0" lang="en-GB" altLang="ja-JP"/>
          </a:p>
        </p:txBody>
      </p:sp>
    </p:spTree>
    <p:extLst>
      <p:ext uri="{BB962C8B-B14F-4D97-AF65-F5344CB8AC3E}">
        <p14:creationId xmlns:p14="http://schemas.microsoft.com/office/powerpoint/2010/main" val="2625078970"/>
      </p:ext>
    </p:extLst>
  </p:cSld>
  <p:clrMap bg1="lt1" tx1="dk1" bg2="lt2" tx2="dk2" accent1="accent1" accent2="accent2" accent3="accent3" accent4="accent4" accent5="accent5" accent6="accent6" hlink="hlink" folHlink="folHlink"/>
  <p:sldLayoutIdLst>
    <p:sldLayoutId id="2147483661" r:id="rId1"/>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itchFamily="-107" charset="0"/>
          <a:ea typeface="Osaka" pitchFamily="-107" charset="-128"/>
          <a:cs typeface="Osaka" pitchFamily="-107" charset="-128"/>
        </a:defRPr>
      </a:lvl2pPr>
      <a:lvl3pPr algn="ctr" rtl="0" eaLnBrk="0" fontAlgn="base" hangingPunct="0">
        <a:spcBef>
          <a:spcPct val="0"/>
        </a:spcBef>
        <a:spcAft>
          <a:spcPct val="0"/>
        </a:spcAft>
        <a:defRPr kumimoji="1" sz="4400">
          <a:solidFill>
            <a:schemeClr val="tx2"/>
          </a:solidFill>
          <a:latin typeface="Times New Roman" pitchFamily="-107" charset="0"/>
          <a:ea typeface="Osaka" pitchFamily="-107" charset="-128"/>
          <a:cs typeface="Osaka" pitchFamily="-107" charset="-128"/>
        </a:defRPr>
      </a:lvl3pPr>
      <a:lvl4pPr algn="ctr" rtl="0" eaLnBrk="0" fontAlgn="base" hangingPunct="0">
        <a:spcBef>
          <a:spcPct val="0"/>
        </a:spcBef>
        <a:spcAft>
          <a:spcPct val="0"/>
        </a:spcAft>
        <a:defRPr kumimoji="1" sz="4400">
          <a:solidFill>
            <a:schemeClr val="tx2"/>
          </a:solidFill>
          <a:latin typeface="Times New Roman" pitchFamily="-107" charset="0"/>
          <a:ea typeface="Osaka" pitchFamily="-107" charset="-128"/>
          <a:cs typeface="Osaka" pitchFamily="-107" charset="-128"/>
        </a:defRPr>
      </a:lvl4pPr>
      <a:lvl5pPr algn="ctr" rtl="0" eaLnBrk="0" fontAlgn="base" hangingPunct="0">
        <a:spcBef>
          <a:spcPct val="0"/>
        </a:spcBef>
        <a:spcAft>
          <a:spcPct val="0"/>
        </a:spcAft>
        <a:defRPr kumimoji="1" sz="4400">
          <a:solidFill>
            <a:schemeClr val="tx2"/>
          </a:solidFill>
          <a:latin typeface="Times New Roman" pitchFamily="-107" charset="0"/>
          <a:ea typeface="Osaka" pitchFamily="-107" charset="-128"/>
          <a:cs typeface="Osaka" pitchFamily="-107" charset="-128"/>
        </a:defRPr>
      </a:lvl5pPr>
      <a:lvl6pPr marL="457200" algn="ctr" rtl="0" eaLnBrk="0" fontAlgn="base" hangingPunct="0">
        <a:spcBef>
          <a:spcPct val="0"/>
        </a:spcBef>
        <a:spcAft>
          <a:spcPct val="0"/>
        </a:spcAft>
        <a:defRPr sz="4400">
          <a:solidFill>
            <a:schemeClr val="tx2"/>
          </a:solidFill>
          <a:latin typeface="Times New Roman" pitchFamily="-107" charset="0"/>
          <a:ea typeface="Osaka" pitchFamily="-107" charset="-128"/>
          <a:cs typeface="Osaka" pitchFamily="-107" charset="-128"/>
        </a:defRPr>
      </a:lvl6pPr>
      <a:lvl7pPr marL="914400" algn="ctr" rtl="0" eaLnBrk="0" fontAlgn="base" hangingPunct="0">
        <a:spcBef>
          <a:spcPct val="0"/>
        </a:spcBef>
        <a:spcAft>
          <a:spcPct val="0"/>
        </a:spcAft>
        <a:defRPr sz="4400">
          <a:solidFill>
            <a:schemeClr val="tx2"/>
          </a:solidFill>
          <a:latin typeface="Times New Roman" pitchFamily="-107" charset="0"/>
          <a:ea typeface="Osaka" pitchFamily="-107" charset="-128"/>
          <a:cs typeface="Osaka" pitchFamily="-107" charset="-128"/>
        </a:defRPr>
      </a:lvl7pPr>
      <a:lvl8pPr marL="1371600" algn="ctr" rtl="0" eaLnBrk="0" fontAlgn="base" hangingPunct="0">
        <a:spcBef>
          <a:spcPct val="0"/>
        </a:spcBef>
        <a:spcAft>
          <a:spcPct val="0"/>
        </a:spcAft>
        <a:defRPr sz="4400">
          <a:solidFill>
            <a:schemeClr val="tx2"/>
          </a:solidFill>
          <a:latin typeface="Times New Roman" pitchFamily="-107" charset="0"/>
          <a:ea typeface="Osaka" pitchFamily="-107" charset="-128"/>
          <a:cs typeface="Osaka" pitchFamily="-107" charset="-128"/>
        </a:defRPr>
      </a:lvl8pPr>
      <a:lvl9pPr marL="1828800" algn="ctr" rtl="0" eaLnBrk="0" fontAlgn="base" hangingPunct="0">
        <a:spcBef>
          <a:spcPct val="0"/>
        </a:spcBef>
        <a:spcAft>
          <a:spcPct val="0"/>
        </a:spcAft>
        <a:defRPr sz="4400">
          <a:solidFill>
            <a:schemeClr val="tx2"/>
          </a:solidFill>
          <a:latin typeface="Times New Roman" pitchFamily="-107" charset="0"/>
          <a:ea typeface="Osaka" pitchFamily="-107" charset="-128"/>
          <a:cs typeface="Osaka" pitchFamily="-107"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cs typeface="+mn-cs"/>
        </a:defRPr>
      </a:lvl2pPr>
      <a:lvl3pPr marL="1143000" indent="-228600" algn="l" rtl="0" eaLnBrk="0" fontAlgn="base" hangingPunct="0">
        <a:spcBef>
          <a:spcPct val="20000"/>
        </a:spcBef>
        <a:spcAft>
          <a:spcPct val="0"/>
        </a:spcAft>
        <a:buChar char="•"/>
        <a:defRPr kumimoji="1" sz="2400">
          <a:solidFill>
            <a:schemeClr val="tx1"/>
          </a:solidFill>
          <a:latin typeface="+mn-lt"/>
          <a:ea typeface="+mn-ea"/>
          <a:cs typeface="+mn-cs"/>
        </a:defRPr>
      </a:lvl3pPr>
      <a:lvl4pPr marL="1600200" indent="-228600" algn="l" rtl="0" eaLnBrk="0" fontAlgn="base" hangingPunct="0">
        <a:spcBef>
          <a:spcPct val="20000"/>
        </a:spcBef>
        <a:spcAft>
          <a:spcPct val="0"/>
        </a:spcAft>
        <a:buChar char="–"/>
        <a:defRPr kumimoji="1" sz="2000">
          <a:solidFill>
            <a:schemeClr val="tx1"/>
          </a:solidFill>
          <a:latin typeface="+mn-lt"/>
          <a:ea typeface="+mn-ea"/>
          <a:cs typeface="+mn-cs"/>
        </a:defRPr>
      </a:lvl4pPr>
      <a:lvl5pPr marL="2057400" indent="-228600" algn="l" rtl="0" eaLnBrk="0" fontAlgn="base" hangingPunct="0">
        <a:spcBef>
          <a:spcPct val="20000"/>
        </a:spcBef>
        <a:spcAft>
          <a:spcPct val="0"/>
        </a:spcAft>
        <a:buChar char="»"/>
        <a:defRPr kumimoji="1" sz="2000">
          <a:solidFill>
            <a:schemeClr val="tx1"/>
          </a:solidFill>
          <a:latin typeface="+mn-lt"/>
          <a:ea typeface="+mn-ea"/>
          <a:cs typeface="+mn-cs"/>
        </a:defRPr>
      </a:lvl5pPr>
      <a:lvl6pPr marL="2514600" indent="-228600" algn="l" rtl="0" eaLnBrk="0" fontAlgn="base" hangingPunct="0">
        <a:spcBef>
          <a:spcPct val="20000"/>
        </a:spcBef>
        <a:spcAft>
          <a:spcPct val="0"/>
        </a:spcAft>
        <a:buChar char="»"/>
        <a:defRPr sz="2000">
          <a:solidFill>
            <a:schemeClr val="tx1"/>
          </a:solidFill>
          <a:latin typeface="+mn-lt"/>
          <a:ea typeface="+mn-ea"/>
          <a:cs typeface="+mn-cs"/>
        </a:defRPr>
      </a:lvl6pPr>
      <a:lvl7pPr marL="2971800" indent="-228600" algn="l" rtl="0" eaLnBrk="0" fontAlgn="base" hangingPunct="0">
        <a:spcBef>
          <a:spcPct val="20000"/>
        </a:spcBef>
        <a:spcAft>
          <a:spcPct val="0"/>
        </a:spcAft>
        <a:buChar char="»"/>
        <a:defRPr sz="2000">
          <a:solidFill>
            <a:schemeClr val="tx1"/>
          </a:solidFill>
          <a:latin typeface="+mn-lt"/>
          <a:ea typeface="+mn-ea"/>
          <a:cs typeface="+mn-cs"/>
        </a:defRPr>
      </a:lvl7pPr>
      <a:lvl8pPr marL="3429000" indent="-228600" algn="l" rtl="0" eaLnBrk="0" fontAlgn="base" hangingPunct="0">
        <a:spcBef>
          <a:spcPct val="20000"/>
        </a:spcBef>
        <a:spcAft>
          <a:spcPct val="0"/>
        </a:spcAft>
        <a:buChar char="»"/>
        <a:defRPr sz="2000">
          <a:solidFill>
            <a:schemeClr val="tx1"/>
          </a:solidFill>
          <a:latin typeface="+mn-lt"/>
          <a:ea typeface="+mn-ea"/>
          <a:cs typeface="+mn-cs"/>
        </a:defRPr>
      </a:lvl8pPr>
      <a:lvl9pPr marL="3886200" indent="-228600" algn="l" rtl="0" eaLnBrk="0" fontAlgn="base" hangingPunct="0">
        <a:spcBef>
          <a:spcPct val="20000"/>
        </a:spcBef>
        <a:spcAft>
          <a:spcPct val="0"/>
        </a:spcAft>
        <a:buChar char="»"/>
        <a:defRPr sz="2000">
          <a:solidFill>
            <a:schemeClr val="tx1"/>
          </a:solidFill>
          <a:latin typeface="+mn-lt"/>
          <a:ea typeface="+mn-ea"/>
          <a:cs typeface="+mn-cs"/>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3"/>
          <p:cNvSpPr>
            <a:spLocks noGrp="1" noChangeArrowheads="1"/>
          </p:cNvSpPr>
          <p:nvPr>
            <p:ph type="subTitle" idx="1"/>
          </p:nvPr>
        </p:nvSpPr>
        <p:spPr>
          <a:xfrm>
            <a:off x="2032000" y="2608263"/>
            <a:ext cx="8229600" cy="1752600"/>
          </a:xfrm>
          <a:noFill/>
        </p:spPr>
        <p:txBody>
          <a:bodyPr/>
          <a:lstStyle/>
          <a:p>
            <a:endParaRPr kumimoji="0" lang="en-US" altLang="ja-JP" sz="2400">
              <a:latin typeface="メイリオ" charset="-128"/>
              <a:ea typeface="メイリオ" charset="-128"/>
              <a:cs typeface="メイリオ" charset="-128"/>
            </a:endParaRPr>
          </a:p>
          <a:p>
            <a:endParaRPr kumimoji="0" lang="en-US" altLang="ja-JP" sz="600" b="1">
              <a:latin typeface="ヒラギノ角ゴ Pro W6" charset="-128"/>
              <a:ea typeface="ヒラギノ角ゴ Pro W6" charset="-128"/>
              <a:cs typeface="ヒラギノ角ゴ Pro W6" charset="-128"/>
            </a:endParaRPr>
          </a:p>
        </p:txBody>
      </p:sp>
      <p:sp>
        <p:nvSpPr>
          <p:cNvPr id="51206" name="テキスト ボックス 6"/>
          <p:cNvSpPr txBox="1">
            <a:spLocks noChangeArrowheads="1"/>
          </p:cNvSpPr>
          <p:nvPr/>
        </p:nvSpPr>
        <p:spPr bwMode="auto">
          <a:xfrm>
            <a:off x="272226" y="15074"/>
            <a:ext cx="11656855" cy="5386090"/>
          </a:xfrm>
          <a:prstGeom prst="rect">
            <a:avLst/>
          </a:prstGeom>
          <a:noFill/>
          <a:ln w="9525">
            <a:noFill/>
            <a:miter lim="800000"/>
            <a:headEnd/>
            <a:tailEnd/>
          </a:ln>
        </p:spPr>
        <p:txBody>
          <a:bodyPr wrap="square">
            <a:prstTxWarp prst="textNoShape">
              <a:avLst/>
            </a:prstTxWarp>
            <a:spAutoFit/>
          </a:bodyPr>
          <a:lstStyle/>
          <a:p>
            <a:pPr algn="ctr"/>
            <a:r>
              <a:rPr lang="ja-JP" altLang="en-US" sz="2800" dirty="0">
                <a:solidFill>
                  <a:srgbClr val="BFBFBF"/>
                </a:solidFill>
                <a:latin typeface="ＭＳ Ｐゴシック"/>
                <a:ea typeface="ＭＳ Ｐゴシック"/>
                <a:cs typeface="ＭＳ Ｐゴシック"/>
              </a:rPr>
              <a:t>学会発表における利益相反開示例</a:t>
            </a:r>
            <a:r>
              <a:rPr lang="en-US" altLang="ja-JP" sz="2800" dirty="0">
                <a:solidFill>
                  <a:srgbClr val="BFBFBF"/>
                </a:solidFill>
                <a:latin typeface="ＭＳ Ｐゴシック"/>
                <a:ea typeface="ＭＳ Ｐゴシック"/>
                <a:cs typeface="ＭＳ Ｐゴシック"/>
              </a:rPr>
              <a:t> - 1</a:t>
            </a:r>
          </a:p>
          <a:p>
            <a:pPr algn="ctr"/>
            <a:r>
              <a:rPr lang="ja-JP" altLang="en-US" sz="2800" dirty="0">
                <a:latin typeface="ＭＳ Ｐゴシック"/>
                <a:ea typeface="ＭＳ Ｐゴシック"/>
                <a:cs typeface="ＭＳ Ｐゴシック"/>
              </a:rPr>
              <a:t>利益相反開示</a:t>
            </a:r>
            <a:endParaRPr lang="en-US" altLang="ja-JP" sz="2800" dirty="0">
              <a:latin typeface="ＭＳ Ｐゴシック"/>
              <a:ea typeface="ＭＳ Ｐゴシック"/>
              <a:cs typeface="ＭＳ Ｐゴシック"/>
            </a:endParaRPr>
          </a:p>
          <a:p>
            <a:pPr algn="ctr"/>
            <a:endParaRPr lang="en-US" altLang="ja-JP" sz="2800" dirty="0">
              <a:latin typeface="ＭＳ Ｐゴシック"/>
              <a:ea typeface="ＭＳ Ｐゴシック"/>
              <a:cs typeface="ＭＳ Ｐゴシック"/>
            </a:endParaRPr>
          </a:p>
          <a:p>
            <a:pPr algn="ctr"/>
            <a:r>
              <a:rPr lang="ja-JP" altLang="en-US" sz="2400" dirty="0">
                <a:latin typeface="ＭＳ Ｐゴシック"/>
                <a:ea typeface="ＭＳ Ｐゴシック"/>
                <a:cs typeface="ＭＳ Ｐゴシック"/>
              </a:rPr>
              <a:t>演題名</a:t>
            </a:r>
            <a:r>
              <a:rPr lang="en-US" altLang="ja-JP" sz="2400" dirty="0">
                <a:latin typeface="ＭＳ Ｐゴシック"/>
                <a:ea typeface="ＭＳ Ｐゴシック"/>
                <a:cs typeface="ＭＳ Ｐゴシック"/>
              </a:rPr>
              <a:t>:</a:t>
            </a:r>
          </a:p>
          <a:p>
            <a:pPr algn="ctr"/>
            <a:r>
              <a:rPr lang="ja-JP" altLang="en-US" sz="2400" dirty="0">
                <a:latin typeface="ＭＳ Ｐゴシック"/>
                <a:ea typeface="ＭＳ Ｐゴシック"/>
                <a:cs typeface="ＭＳ Ｐゴシック"/>
              </a:rPr>
              <a:t>第４回新型コロナウイルス研究集会における利益相反管理と開示について</a:t>
            </a:r>
            <a:endParaRPr lang="ja-JP" altLang="en-US" sz="2400" dirty="0">
              <a:solidFill>
                <a:srgbClr val="000000"/>
              </a:solidFill>
              <a:latin typeface="ＭＳ Ｐゴシック"/>
              <a:ea typeface="ＭＳ Ｐゴシック"/>
              <a:cs typeface="ＭＳ Ｐゴシック"/>
            </a:endParaRPr>
          </a:p>
          <a:p>
            <a:pPr algn="ctr" defTabSz="914400" eaLnBrk="0" fontAlgn="base" hangingPunct="0">
              <a:spcBef>
                <a:spcPct val="0"/>
              </a:spcBef>
              <a:spcAft>
                <a:spcPct val="0"/>
              </a:spcAft>
            </a:pPr>
            <a:endParaRPr kumimoji="0" lang="en-US" altLang="ja-JP" sz="2400" dirty="0">
              <a:solidFill>
                <a:srgbClr val="000000"/>
              </a:solidFill>
              <a:latin typeface="ＭＳ Ｐゴシック"/>
              <a:ea typeface="ＭＳ Ｐゴシック"/>
              <a:cs typeface="ＭＳ Ｐゴシック"/>
            </a:endParaRPr>
          </a:p>
          <a:p>
            <a:pPr algn="ctr" defTabSz="914400" eaLnBrk="0" fontAlgn="base" hangingPunct="0">
              <a:spcBef>
                <a:spcPct val="0"/>
              </a:spcBef>
              <a:spcAft>
                <a:spcPct val="0"/>
              </a:spcAft>
            </a:pPr>
            <a:r>
              <a:rPr kumimoji="0" lang="ja-JP" altLang="en-US" sz="2400" dirty="0">
                <a:solidFill>
                  <a:srgbClr val="000000"/>
                </a:solidFill>
                <a:latin typeface="ＭＳ Ｐゴシック"/>
                <a:ea typeface="ＭＳ Ｐゴシック"/>
                <a:cs typeface="ＭＳ Ｐゴシック"/>
              </a:rPr>
              <a:t>第４回新型コロナウイルス研究集会・第１回パンデミックウイルス研究集会　合同学術集会</a:t>
            </a:r>
            <a:r>
              <a:rPr kumimoji="0" lang="en-US" altLang="ja-JP" sz="2400" dirty="0">
                <a:solidFill>
                  <a:srgbClr val="000000"/>
                </a:solidFill>
                <a:latin typeface="ＭＳ Ｐゴシック"/>
                <a:ea typeface="ＭＳ Ｐゴシック"/>
                <a:cs typeface="ＭＳ Ｐゴシック"/>
              </a:rPr>
              <a:t>2026</a:t>
            </a:r>
            <a:r>
              <a:rPr kumimoji="0" lang="ja-JP" altLang="en-US" sz="2400" dirty="0">
                <a:solidFill>
                  <a:srgbClr val="000000"/>
                </a:solidFill>
                <a:latin typeface="ＭＳ Ｐゴシック"/>
                <a:ea typeface="ＭＳ Ｐゴシック"/>
                <a:cs typeface="ＭＳ Ｐゴシック"/>
              </a:rPr>
              <a:t>年</a:t>
            </a:r>
            <a:r>
              <a:rPr kumimoji="0" lang="en-US" altLang="ja-JP" sz="2400" dirty="0">
                <a:solidFill>
                  <a:srgbClr val="000000"/>
                </a:solidFill>
                <a:latin typeface="ＭＳ Ｐゴシック"/>
                <a:ea typeface="ＭＳ Ｐゴシック"/>
                <a:cs typeface="ＭＳ Ｐゴシック"/>
              </a:rPr>
              <a:t> 7</a:t>
            </a:r>
            <a:r>
              <a:rPr kumimoji="0" lang="ja-JP" altLang="en-US" sz="2400" dirty="0">
                <a:solidFill>
                  <a:srgbClr val="000000"/>
                </a:solidFill>
                <a:latin typeface="ＭＳ Ｐゴシック"/>
                <a:ea typeface="ＭＳ Ｐゴシック"/>
                <a:cs typeface="ＭＳ Ｐゴシック"/>
              </a:rPr>
              <a:t>月</a:t>
            </a:r>
            <a:r>
              <a:rPr kumimoji="0" lang="en-US" altLang="ja-JP" sz="2400" dirty="0">
                <a:solidFill>
                  <a:srgbClr val="000000"/>
                </a:solidFill>
                <a:latin typeface="ＭＳ Ｐゴシック"/>
                <a:ea typeface="ＭＳ Ｐゴシック"/>
                <a:cs typeface="ＭＳ Ｐゴシック"/>
              </a:rPr>
              <a:t>8</a:t>
            </a:r>
            <a:r>
              <a:rPr kumimoji="0" lang="ja-JP" altLang="en-US" sz="2400" dirty="0">
                <a:solidFill>
                  <a:srgbClr val="000000"/>
                </a:solidFill>
                <a:latin typeface="ＭＳ Ｐゴシック"/>
                <a:ea typeface="ＭＳ Ｐゴシック"/>
                <a:cs typeface="ＭＳ Ｐゴシック"/>
              </a:rPr>
              <a:t>日</a:t>
            </a:r>
            <a:endParaRPr kumimoji="0" lang="en-US" altLang="ja-JP" sz="2400" dirty="0">
              <a:solidFill>
                <a:srgbClr val="000000"/>
              </a:solidFill>
              <a:latin typeface="ＭＳ Ｐゴシック"/>
              <a:ea typeface="ＭＳ Ｐゴシック"/>
              <a:cs typeface="ＭＳ Ｐゴシック"/>
            </a:endParaRPr>
          </a:p>
          <a:p>
            <a:pPr algn="ctr" defTabSz="914400" eaLnBrk="0" fontAlgn="base" hangingPunct="0">
              <a:spcBef>
                <a:spcPct val="0"/>
              </a:spcBef>
              <a:spcAft>
                <a:spcPct val="0"/>
              </a:spcAft>
            </a:pPr>
            <a:endParaRPr kumimoji="0" lang="en-US" altLang="ja-JP" sz="2400" dirty="0">
              <a:solidFill>
                <a:srgbClr val="000000"/>
              </a:solidFill>
              <a:latin typeface="ＭＳ Ｐゴシック"/>
              <a:ea typeface="ＭＳ Ｐゴシック"/>
              <a:cs typeface="ＭＳ Ｐゴシック"/>
            </a:endParaRPr>
          </a:p>
          <a:p>
            <a:pPr algn="ctr" defTabSz="914400" eaLnBrk="0" fontAlgn="base" hangingPunct="0">
              <a:spcBef>
                <a:spcPct val="0"/>
              </a:spcBef>
              <a:spcAft>
                <a:spcPct val="0"/>
              </a:spcAft>
            </a:pPr>
            <a:r>
              <a:rPr kumimoji="0" lang="ja-JP" altLang="en-US" sz="2400" dirty="0">
                <a:solidFill>
                  <a:srgbClr val="000000"/>
                </a:solidFill>
                <a:latin typeface="ＭＳ Ｐゴシック"/>
                <a:ea typeface="ＭＳ Ｐゴシック"/>
                <a:cs typeface="ＭＳ Ｐゴシック"/>
              </a:rPr>
              <a:t>筆頭発表者</a:t>
            </a:r>
            <a:r>
              <a:rPr kumimoji="0" lang="en-US" altLang="ja-JP" sz="2400" dirty="0">
                <a:solidFill>
                  <a:srgbClr val="000000"/>
                </a:solidFill>
                <a:latin typeface="ＭＳ Ｐゴシック"/>
                <a:ea typeface="ＭＳ Ｐゴシック"/>
                <a:cs typeface="ＭＳ Ｐゴシック"/>
              </a:rPr>
              <a:t>:</a:t>
            </a:r>
            <a:r>
              <a:rPr kumimoji="0" lang="ja-JP" altLang="en-US" sz="2400" dirty="0">
                <a:solidFill>
                  <a:srgbClr val="000000"/>
                </a:solidFill>
                <a:latin typeface="ＭＳ Ｐゴシック"/>
                <a:ea typeface="ＭＳ Ｐゴシック"/>
                <a:cs typeface="ＭＳ Ｐゴシック"/>
              </a:rPr>
              <a:t>　学会</a:t>
            </a:r>
            <a:r>
              <a:rPr kumimoji="0" lang="en-US" altLang="ja-JP" sz="2400" dirty="0">
                <a:solidFill>
                  <a:srgbClr val="000000"/>
                </a:solidFill>
                <a:latin typeface="ＭＳ Ｐゴシック"/>
                <a:ea typeface="ＭＳ Ｐゴシック"/>
                <a:cs typeface="ＭＳ Ｐゴシック"/>
              </a:rPr>
              <a:t> </a:t>
            </a:r>
            <a:r>
              <a:rPr kumimoji="0" lang="ja-JP" altLang="en-US" sz="2400" dirty="0">
                <a:solidFill>
                  <a:srgbClr val="000000"/>
                </a:solidFill>
                <a:latin typeface="ＭＳ Ｐゴシック"/>
                <a:ea typeface="ＭＳ Ｐゴシック"/>
                <a:cs typeface="ＭＳ Ｐゴシック"/>
              </a:rPr>
              <a:t>太郎（京都大学医生物学研究所）　</a:t>
            </a:r>
            <a:endParaRPr kumimoji="0" lang="en-US" altLang="ja-JP" sz="2400" dirty="0">
              <a:solidFill>
                <a:srgbClr val="000000"/>
              </a:solidFill>
              <a:latin typeface="ＭＳ Ｐゴシック"/>
              <a:ea typeface="ＭＳ Ｐゴシック"/>
              <a:cs typeface="ＭＳ Ｐゴシック"/>
            </a:endParaRPr>
          </a:p>
          <a:p>
            <a:pPr algn="ctr" defTabSz="914400" eaLnBrk="0" fontAlgn="base" hangingPunct="0">
              <a:spcBef>
                <a:spcPct val="0"/>
              </a:spcBef>
              <a:spcAft>
                <a:spcPct val="0"/>
              </a:spcAft>
            </a:pPr>
            <a:endParaRPr kumimoji="0" lang="en-US" altLang="ja-JP" sz="2400" dirty="0">
              <a:solidFill>
                <a:srgbClr val="000000"/>
              </a:solidFill>
              <a:latin typeface="ＭＳ Ｐゴシック"/>
              <a:ea typeface="ＭＳ Ｐゴシック"/>
              <a:cs typeface="ＭＳ Ｐゴシック"/>
            </a:endParaRPr>
          </a:p>
          <a:p>
            <a:pPr algn="ctr" defTabSz="914400" eaLnBrk="0" fontAlgn="base" hangingPunct="0">
              <a:spcBef>
                <a:spcPct val="0"/>
              </a:spcBef>
              <a:spcAft>
                <a:spcPct val="0"/>
              </a:spcAft>
            </a:pPr>
            <a:r>
              <a:rPr kumimoji="0" lang="ja-JP" altLang="en-US" sz="2200" dirty="0">
                <a:solidFill>
                  <a:srgbClr val="000000"/>
                </a:solidFill>
                <a:latin typeface="ＭＳ Ｐゴシック"/>
                <a:ea typeface="ＭＳ Ｐゴシック"/>
                <a:cs typeface="ＭＳ Ｐゴシック"/>
              </a:rPr>
              <a:t>演題発表に関連し、開示すべき利益相反関係にある企業などはありません</a:t>
            </a:r>
            <a:endParaRPr kumimoji="0" lang="en-US" altLang="ja-JP" sz="2200" dirty="0">
              <a:solidFill>
                <a:srgbClr val="000000"/>
              </a:solidFill>
              <a:latin typeface="ＭＳ Ｐゴシック"/>
              <a:ea typeface="ＭＳ Ｐゴシック"/>
              <a:cs typeface="ＭＳ Ｐゴシック"/>
            </a:endParaRPr>
          </a:p>
          <a:p>
            <a:pPr algn="ctr" defTabSz="914400" eaLnBrk="0" fontAlgn="base" hangingPunct="0">
              <a:spcBef>
                <a:spcPct val="0"/>
              </a:spcBef>
              <a:spcAft>
                <a:spcPct val="0"/>
              </a:spcAft>
            </a:pPr>
            <a:endParaRPr kumimoji="0" lang="en-US" altLang="ja-JP" sz="2200" dirty="0">
              <a:solidFill>
                <a:srgbClr val="000000"/>
              </a:solidFill>
              <a:latin typeface="ＭＳ Ｐゴシック"/>
              <a:ea typeface="ＭＳ Ｐゴシック"/>
              <a:cs typeface="ＭＳ Ｐゴシック"/>
            </a:endParaRPr>
          </a:p>
          <a:p>
            <a:pPr algn="ctr" defTabSz="914400" eaLnBrk="0" fontAlgn="base" hangingPunct="0">
              <a:spcBef>
                <a:spcPct val="0"/>
              </a:spcBef>
              <a:spcAft>
                <a:spcPct val="0"/>
              </a:spcAft>
            </a:pPr>
            <a:endParaRPr kumimoji="0" lang="en-US" altLang="ja-JP" sz="2400" dirty="0">
              <a:solidFill>
                <a:srgbClr val="000000"/>
              </a:solidFill>
              <a:latin typeface="ＭＳ Ｐゴシック"/>
              <a:ea typeface="ＭＳ Ｐゴシック"/>
              <a:cs typeface="ＭＳ Ｐゴシック"/>
            </a:endParaRPr>
          </a:p>
        </p:txBody>
      </p:sp>
      <p:sp>
        <p:nvSpPr>
          <p:cNvPr id="6" name="角丸四角形吹き出し 5"/>
          <p:cNvSpPr>
            <a:spLocks noChangeArrowheads="1"/>
          </p:cNvSpPr>
          <p:nvPr/>
        </p:nvSpPr>
        <p:spPr bwMode="auto">
          <a:xfrm>
            <a:off x="4848675" y="5154871"/>
            <a:ext cx="6975703" cy="1579185"/>
          </a:xfrm>
          <a:prstGeom prst="wedgeRoundRectCallout">
            <a:avLst>
              <a:gd name="adj1" fmla="val -60043"/>
              <a:gd name="adj2" fmla="val -54023"/>
              <a:gd name="adj3" fmla="val 16667"/>
            </a:avLst>
          </a:prstGeom>
          <a:solidFill>
            <a:srgbClr val="FFFFFF"/>
          </a:solidFill>
          <a:ln w="76200">
            <a:solidFill>
              <a:srgbClr val="FF0000"/>
            </a:solidFill>
            <a:round/>
            <a:headEnd/>
            <a:tailEnd/>
          </a:ln>
        </p:spPr>
        <p:txBody>
          <a:bodyPr anchor="ctr"/>
          <a:lstStyle/>
          <a:p>
            <a:pPr fontAlgn="base">
              <a:spcBef>
                <a:spcPct val="0"/>
              </a:spcBef>
              <a:spcAft>
                <a:spcPct val="0"/>
              </a:spcAft>
            </a:pPr>
            <a:r>
              <a:rPr lang="ja-JP" altLang="en-US" sz="2000" dirty="0">
                <a:latin typeface="ＭＳ Ｐゴシック"/>
                <a:ea typeface="ＭＳ Ｐゴシック"/>
                <a:cs typeface="ＭＳ Ｐゴシック"/>
              </a:rPr>
              <a:t>第４回新型コロナウイルス研究集会・第１回パンデミックウイルス研究集会　合同学術集会</a:t>
            </a:r>
            <a:r>
              <a:rPr lang="ja-JP" altLang="ja-JP" sz="2000" dirty="0">
                <a:latin typeface="ＭＳ Ｐゴシック"/>
                <a:ea typeface="ＭＳ Ｐゴシック"/>
                <a:cs typeface="ＭＳ Ｐゴシック"/>
              </a:rPr>
              <a:t>利益相反指針</a:t>
            </a:r>
            <a:r>
              <a:rPr lang="ja-JP" altLang="en-US" sz="2000" dirty="0">
                <a:latin typeface="ＭＳ Ｐゴシック"/>
                <a:ea typeface="ＭＳ Ｐゴシック"/>
                <a:cs typeface="ＭＳ Ｐゴシック"/>
              </a:rPr>
              <a:t>に規定された過去</a:t>
            </a:r>
            <a:r>
              <a:rPr lang="en-US" altLang="ja-JP" sz="2000" dirty="0">
                <a:latin typeface="ＭＳ Ｐゴシック"/>
                <a:ea typeface="ＭＳ Ｐゴシック"/>
                <a:cs typeface="ＭＳ Ｐゴシック"/>
              </a:rPr>
              <a:t>1</a:t>
            </a:r>
            <a:r>
              <a:rPr lang="ja-JP" altLang="en-US" sz="2000" dirty="0">
                <a:latin typeface="ＭＳ Ｐゴシック"/>
                <a:ea typeface="ＭＳ Ｐゴシック"/>
                <a:cs typeface="ＭＳ Ｐゴシック"/>
              </a:rPr>
              <a:t>年間の「</a:t>
            </a:r>
            <a:r>
              <a:rPr lang="ja-JP" altLang="ja-JP" sz="2000" dirty="0">
                <a:latin typeface="ＭＳ Ｐゴシック"/>
                <a:ea typeface="ＭＳ Ｐゴシック"/>
                <a:cs typeface="ＭＳ Ｐゴシック"/>
              </a:rPr>
              <a:t>申告・開示すべき事項</a:t>
            </a:r>
            <a:r>
              <a:rPr lang="ja-JP" altLang="en-US" sz="2000" dirty="0">
                <a:latin typeface="ＭＳ Ｐゴシック"/>
                <a:ea typeface="ＭＳ Ｐゴシック"/>
                <a:cs typeface="ＭＳ Ｐゴシック"/>
              </a:rPr>
              <a:t>」に該当する事項がない場合。</a:t>
            </a:r>
            <a:endParaRPr lang="en-US" altLang="ja-JP" sz="2000" dirty="0">
              <a:latin typeface="ＭＳ Ｐゴシック"/>
              <a:ea typeface="ＭＳ Ｐゴシック"/>
              <a:cs typeface="ＭＳ Ｐゴシック"/>
            </a:endParaRPr>
          </a:p>
          <a:p>
            <a:pPr fontAlgn="base">
              <a:spcBef>
                <a:spcPct val="0"/>
              </a:spcBef>
              <a:spcAft>
                <a:spcPct val="0"/>
              </a:spcAft>
            </a:pPr>
            <a:r>
              <a:rPr lang="ja-JP" altLang="en-US" sz="2000" dirty="0">
                <a:latin typeface="ＭＳ Ｐゴシック"/>
                <a:ea typeface="ＭＳ Ｐゴシック"/>
                <a:cs typeface="ＭＳ Ｐゴシック"/>
              </a:rPr>
              <a:t>発表は英語でも、</a:t>
            </a:r>
            <a:r>
              <a:rPr lang="en-US" altLang="ja-JP" sz="2000" dirty="0">
                <a:latin typeface="ＭＳ Ｐゴシック"/>
                <a:ea typeface="ＭＳ Ｐゴシック"/>
                <a:cs typeface="ＭＳ Ｐゴシック"/>
              </a:rPr>
              <a:t>COI</a:t>
            </a:r>
            <a:r>
              <a:rPr lang="ja-JP" altLang="en-US" sz="2000" dirty="0">
                <a:latin typeface="ＭＳ Ｐゴシック"/>
                <a:ea typeface="ＭＳ Ｐゴシック"/>
                <a:cs typeface="ＭＳ Ｐゴシック"/>
              </a:rPr>
              <a:t>開示は日本語で</a:t>
            </a:r>
            <a:r>
              <a:rPr lang="en-US" altLang="ja-JP" sz="2000" dirty="0">
                <a:latin typeface="ＭＳ Ｐゴシック"/>
                <a:ea typeface="ＭＳ Ｐゴシック"/>
                <a:cs typeface="ＭＳ Ｐゴシック"/>
              </a:rPr>
              <a:t>OK</a:t>
            </a:r>
            <a:r>
              <a:rPr lang="ja-JP" altLang="en-US" sz="2000" dirty="0">
                <a:latin typeface="ＭＳ Ｐゴシック"/>
                <a:ea typeface="ＭＳ Ｐゴシック"/>
                <a:cs typeface="ＭＳ Ｐゴシック"/>
              </a:rPr>
              <a:t>。</a:t>
            </a:r>
            <a:endParaRPr lang="en-US" altLang="ja-JP" sz="2000" dirty="0">
              <a:latin typeface="ＭＳ Ｐゴシック"/>
              <a:ea typeface="ＭＳ Ｐゴシック"/>
              <a:cs typeface="ＭＳ Ｐゴシック"/>
            </a:endParaRPr>
          </a:p>
        </p:txBody>
      </p:sp>
    </p:spTree>
    <p:extLst>
      <p:ext uri="{BB962C8B-B14F-4D97-AF65-F5344CB8AC3E}">
        <p14:creationId xmlns:p14="http://schemas.microsoft.com/office/powerpoint/2010/main" val="14019535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3"/>
          <p:cNvSpPr>
            <a:spLocks noGrp="1" noChangeArrowheads="1"/>
          </p:cNvSpPr>
          <p:nvPr>
            <p:ph type="subTitle" idx="1"/>
          </p:nvPr>
        </p:nvSpPr>
        <p:spPr>
          <a:xfrm>
            <a:off x="2032000" y="2608263"/>
            <a:ext cx="8229600" cy="1752600"/>
          </a:xfrm>
          <a:noFill/>
        </p:spPr>
        <p:txBody>
          <a:bodyPr/>
          <a:lstStyle/>
          <a:p>
            <a:endParaRPr kumimoji="0" lang="en-US" altLang="ja-JP" sz="2400">
              <a:latin typeface="メイリオ" charset="-128"/>
              <a:ea typeface="メイリオ" charset="-128"/>
              <a:cs typeface="メイリオ" charset="-128"/>
            </a:endParaRPr>
          </a:p>
          <a:p>
            <a:endParaRPr kumimoji="0" lang="en-US" altLang="ja-JP" sz="600" b="1">
              <a:latin typeface="ヒラギノ角ゴ Pro W6" charset="-128"/>
              <a:ea typeface="ヒラギノ角ゴ Pro W6" charset="-128"/>
              <a:cs typeface="ヒラギノ角ゴ Pro W6" charset="-128"/>
            </a:endParaRPr>
          </a:p>
        </p:txBody>
      </p:sp>
      <p:sp>
        <p:nvSpPr>
          <p:cNvPr id="51206" name="テキスト ボックス 6"/>
          <p:cNvSpPr txBox="1">
            <a:spLocks noChangeArrowheads="1"/>
          </p:cNvSpPr>
          <p:nvPr/>
        </p:nvSpPr>
        <p:spPr bwMode="auto">
          <a:xfrm>
            <a:off x="316433" y="133738"/>
            <a:ext cx="11559133" cy="5478423"/>
          </a:xfrm>
          <a:prstGeom prst="rect">
            <a:avLst/>
          </a:prstGeom>
          <a:noFill/>
          <a:ln w="9525">
            <a:noFill/>
            <a:miter lim="800000"/>
            <a:headEnd/>
            <a:tailEnd/>
          </a:ln>
        </p:spPr>
        <p:txBody>
          <a:bodyPr wrap="square">
            <a:prstTxWarp prst="textNoShape">
              <a:avLst/>
            </a:prstTxWarp>
            <a:spAutoFit/>
          </a:bodyPr>
          <a:lstStyle/>
          <a:p>
            <a:pPr algn="ctr"/>
            <a:r>
              <a:rPr lang="ja-JP" altLang="en-US" sz="2800" dirty="0">
                <a:solidFill>
                  <a:srgbClr val="BFBFBF"/>
                </a:solidFill>
                <a:latin typeface="ＭＳ Ｐゴシック"/>
                <a:ea typeface="ＭＳ Ｐゴシック"/>
                <a:cs typeface="ＭＳ Ｐゴシック"/>
              </a:rPr>
              <a:t>学会発表における利益相反開示例</a:t>
            </a:r>
            <a:r>
              <a:rPr lang="en-US" altLang="ja-JP" sz="2800" dirty="0">
                <a:solidFill>
                  <a:srgbClr val="BFBFBF"/>
                </a:solidFill>
                <a:latin typeface="ＭＳ Ｐゴシック"/>
                <a:ea typeface="ＭＳ Ｐゴシック"/>
                <a:cs typeface="ＭＳ Ｐゴシック"/>
              </a:rPr>
              <a:t> - 2</a:t>
            </a:r>
          </a:p>
          <a:p>
            <a:pPr algn="ctr"/>
            <a:endParaRPr lang="en-US" altLang="ja-JP" sz="2400" dirty="0">
              <a:latin typeface="Arial"/>
              <a:ea typeface="ＭＳ Ｐゴシック"/>
              <a:cs typeface="Arial"/>
            </a:endParaRPr>
          </a:p>
          <a:p>
            <a:pPr algn="ctr"/>
            <a:r>
              <a:rPr lang="en-US" altLang="ja-JP" sz="2800" b="1" u="sng" dirty="0">
                <a:latin typeface="Arial"/>
                <a:ea typeface="ＭＳ Ｐゴシック"/>
                <a:cs typeface="Arial"/>
              </a:rPr>
              <a:t>COI Disclosure </a:t>
            </a:r>
          </a:p>
          <a:p>
            <a:pPr algn="ctr"/>
            <a:endParaRPr lang="en-US" altLang="ja-JP" sz="2400" dirty="0">
              <a:latin typeface="Arial"/>
              <a:ea typeface="ＭＳ Ｐゴシック"/>
              <a:cs typeface="Arial"/>
            </a:endParaRPr>
          </a:p>
          <a:p>
            <a:pPr algn="ctr"/>
            <a:r>
              <a:rPr lang="en-US" altLang="ja-JP" sz="2400" dirty="0">
                <a:latin typeface="Arial"/>
                <a:ea typeface="ＭＳ Ｐゴシック"/>
                <a:cs typeface="Arial"/>
              </a:rPr>
              <a:t>Title: COI disclosure policy of the COVID-26</a:t>
            </a:r>
            <a:endParaRPr lang="ja-JP" altLang="en-US" sz="2400" dirty="0">
              <a:solidFill>
                <a:srgbClr val="000000"/>
              </a:solidFill>
              <a:latin typeface="Arial"/>
              <a:ea typeface="ＭＳ Ｐゴシック"/>
              <a:cs typeface="Arial"/>
            </a:endParaRPr>
          </a:p>
          <a:p>
            <a:pPr algn="ctr" defTabSz="914400" eaLnBrk="0" fontAlgn="base" hangingPunct="0">
              <a:spcBef>
                <a:spcPct val="0"/>
              </a:spcBef>
              <a:spcAft>
                <a:spcPct val="0"/>
              </a:spcAft>
            </a:pPr>
            <a:endParaRPr kumimoji="0" lang="en-US" altLang="ja-JP" sz="2800" dirty="0">
              <a:solidFill>
                <a:srgbClr val="000000"/>
              </a:solidFill>
              <a:latin typeface="Arial"/>
              <a:ea typeface="ＭＳ Ｐゴシック"/>
              <a:cs typeface="Arial"/>
            </a:endParaRPr>
          </a:p>
          <a:p>
            <a:pPr algn="ctr" defTabSz="914400" eaLnBrk="0" fontAlgn="base" hangingPunct="0">
              <a:spcBef>
                <a:spcPct val="0"/>
              </a:spcBef>
              <a:spcAft>
                <a:spcPct val="0"/>
              </a:spcAft>
            </a:pPr>
            <a:r>
              <a:rPr kumimoji="0" lang="en-US" altLang="ja-JP" sz="2400" dirty="0">
                <a:solidFill>
                  <a:srgbClr val="000000"/>
                </a:solidFill>
                <a:latin typeface="Arial"/>
                <a:ea typeface="ＭＳ Ｐゴシック"/>
                <a:cs typeface="Arial"/>
              </a:rPr>
              <a:t>The COVID-26</a:t>
            </a:r>
          </a:p>
          <a:p>
            <a:pPr algn="ctr" defTabSz="914400" eaLnBrk="0" fontAlgn="base" hangingPunct="0">
              <a:spcBef>
                <a:spcPct val="0"/>
              </a:spcBef>
              <a:spcAft>
                <a:spcPct val="0"/>
              </a:spcAft>
            </a:pPr>
            <a:r>
              <a:rPr kumimoji="0" lang="en-US" altLang="ja-JP" sz="2400" dirty="0">
                <a:solidFill>
                  <a:srgbClr val="000000"/>
                </a:solidFill>
                <a:latin typeface="Arial"/>
                <a:ea typeface="ＭＳ Ｐゴシック"/>
                <a:cs typeface="Arial"/>
              </a:rPr>
              <a:t>8</a:t>
            </a:r>
            <a:r>
              <a:rPr kumimoji="0" lang="ja-JP" altLang="en-US" sz="2400" dirty="0">
                <a:solidFill>
                  <a:srgbClr val="000000"/>
                </a:solidFill>
                <a:latin typeface="Arial"/>
                <a:ea typeface="ＭＳ Ｐゴシック"/>
                <a:cs typeface="Arial"/>
              </a:rPr>
              <a:t> </a:t>
            </a:r>
            <a:r>
              <a:rPr kumimoji="0" lang="en-US" altLang="ja-JP" sz="2400" dirty="0">
                <a:solidFill>
                  <a:srgbClr val="000000"/>
                </a:solidFill>
                <a:latin typeface="Arial"/>
                <a:ea typeface="ＭＳ Ｐゴシック"/>
                <a:cs typeface="Arial"/>
              </a:rPr>
              <a:t>July, 2026</a:t>
            </a:r>
          </a:p>
          <a:p>
            <a:pPr algn="ctr" defTabSz="914400" eaLnBrk="0" fontAlgn="base" hangingPunct="0">
              <a:spcBef>
                <a:spcPct val="0"/>
              </a:spcBef>
              <a:spcAft>
                <a:spcPct val="0"/>
              </a:spcAft>
            </a:pPr>
            <a:endParaRPr kumimoji="0" lang="en-US" altLang="ja-JP" sz="2800" dirty="0">
              <a:solidFill>
                <a:srgbClr val="000000"/>
              </a:solidFill>
              <a:latin typeface="Arial"/>
              <a:ea typeface="ＭＳ Ｐゴシック"/>
              <a:cs typeface="Arial"/>
            </a:endParaRPr>
          </a:p>
          <a:p>
            <a:pPr algn="ctr" defTabSz="914400" eaLnBrk="0" fontAlgn="base" hangingPunct="0">
              <a:spcBef>
                <a:spcPct val="0"/>
              </a:spcBef>
              <a:spcAft>
                <a:spcPct val="0"/>
              </a:spcAft>
            </a:pPr>
            <a:r>
              <a:rPr kumimoji="0" lang="en-US" altLang="ja-JP" sz="2800" dirty="0">
                <a:solidFill>
                  <a:srgbClr val="000000"/>
                </a:solidFill>
                <a:latin typeface="Arial"/>
                <a:ea typeface="ＭＳ Ｐゴシック"/>
                <a:cs typeface="Arial"/>
              </a:rPr>
              <a:t>Taro Gakkai (Institute for Life and Medical Sciences, Kyoto University)</a:t>
            </a:r>
            <a:r>
              <a:rPr kumimoji="0" lang="ja-JP" altLang="en-US" sz="2800" dirty="0">
                <a:solidFill>
                  <a:srgbClr val="000000"/>
                </a:solidFill>
                <a:latin typeface="Arial"/>
                <a:ea typeface="ＭＳ Ｐゴシック"/>
                <a:cs typeface="Arial"/>
              </a:rPr>
              <a:t>　</a:t>
            </a:r>
            <a:endParaRPr kumimoji="0" lang="en-US" altLang="ja-JP" sz="2800" dirty="0">
              <a:solidFill>
                <a:srgbClr val="000000"/>
              </a:solidFill>
              <a:latin typeface="Arial"/>
              <a:ea typeface="ＭＳ Ｐゴシック"/>
              <a:cs typeface="Arial"/>
            </a:endParaRPr>
          </a:p>
          <a:p>
            <a:pPr algn="ctr" defTabSz="914400" eaLnBrk="0" fontAlgn="base" hangingPunct="0">
              <a:spcBef>
                <a:spcPct val="0"/>
              </a:spcBef>
              <a:spcAft>
                <a:spcPct val="0"/>
              </a:spcAft>
            </a:pPr>
            <a:endParaRPr kumimoji="0" lang="en-US" altLang="ja-JP" sz="2200" dirty="0">
              <a:solidFill>
                <a:srgbClr val="000000"/>
              </a:solidFill>
              <a:latin typeface="Arial"/>
              <a:ea typeface="ＭＳ Ｐゴシック"/>
              <a:cs typeface="Arial"/>
            </a:endParaRPr>
          </a:p>
          <a:p>
            <a:pPr algn="ctr"/>
            <a:r>
              <a:rPr lang="en-US" altLang="ja-JP" sz="2200" dirty="0">
                <a:latin typeface="Arial"/>
                <a:cs typeface="Arial"/>
              </a:rPr>
              <a:t>I have no potential conflicts of interest in relation to this presentation</a:t>
            </a:r>
            <a:endParaRPr kumimoji="0" lang="en-US" altLang="ja-JP" sz="2200" dirty="0">
              <a:solidFill>
                <a:srgbClr val="000000"/>
              </a:solidFill>
              <a:latin typeface="Arial"/>
              <a:ea typeface="ＭＳ Ｐゴシック"/>
              <a:cs typeface="Arial"/>
            </a:endParaRPr>
          </a:p>
          <a:p>
            <a:pPr algn="ctr" defTabSz="914400" eaLnBrk="0" fontAlgn="base" hangingPunct="0">
              <a:spcBef>
                <a:spcPct val="0"/>
              </a:spcBef>
              <a:spcAft>
                <a:spcPct val="0"/>
              </a:spcAft>
            </a:pPr>
            <a:endParaRPr kumimoji="0" lang="en-US" altLang="ja-JP" sz="2200" dirty="0">
              <a:solidFill>
                <a:srgbClr val="000000"/>
              </a:solidFill>
              <a:latin typeface="Arial"/>
              <a:ea typeface="ＭＳ Ｐゴシック"/>
              <a:cs typeface="Arial"/>
            </a:endParaRPr>
          </a:p>
          <a:p>
            <a:pPr algn="ctr" defTabSz="914400" eaLnBrk="0" fontAlgn="base" hangingPunct="0">
              <a:spcBef>
                <a:spcPct val="0"/>
              </a:spcBef>
              <a:spcAft>
                <a:spcPct val="0"/>
              </a:spcAft>
            </a:pPr>
            <a:endParaRPr kumimoji="0" lang="en-US" altLang="ja-JP" sz="2400" dirty="0">
              <a:solidFill>
                <a:srgbClr val="000000"/>
              </a:solidFill>
              <a:latin typeface="ＭＳ Ｐゴシック"/>
              <a:ea typeface="ＭＳ Ｐゴシック"/>
              <a:cs typeface="ＭＳ Ｐゴシック"/>
            </a:endParaRPr>
          </a:p>
        </p:txBody>
      </p:sp>
    </p:spTree>
    <p:extLst>
      <p:ext uri="{BB962C8B-B14F-4D97-AF65-F5344CB8AC3E}">
        <p14:creationId xmlns:p14="http://schemas.microsoft.com/office/powerpoint/2010/main" val="30824363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3"/>
          <p:cNvSpPr>
            <a:spLocks noGrp="1" noChangeArrowheads="1"/>
          </p:cNvSpPr>
          <p:nvPr>
            <p:ph type="subTitle" idx="1"/>
          </p:nvPr>
        </p:nvSpPr>
        <p:spPr>
          <a:xfrm>
            <a:off x="2032000" y="2608263"/>
            <a:ext cx="8229600" cy="1752600"/>
          </a:xfrm>
          <a:noFill/>
        </p:spPr>
        <p:txBody>
          <a:bodyPr/>
          <a:lstStyle/>
          <a:p>
            <a:endParaRPr kumimoji="0" lang="en-US" altLang="ja-JP" sz="2400">
              <a:latin typeface="メイリオ" charset="-128"/>
              <a:ea typeface="メイリオ" charset="-128"/>
              <a:cs typeface="メイリオ" charset="-128"/>
            </a:endParaRPr>
          </a:p>
          <a:p>
            <a:endParaRPr kumimoji="0" lang="en-US" altLang="ja-JP" sz="600" b="1">
              <a:latin typeface="ヒラギノ角ゴ Pro W6" charset="-128"/>
              <a:ea typeface="ヒラギノ角ゴ Pro W6" charset="-128"/>
              <a:cs typeface="ヒラギノ角ゴ Pro W6" charset="-128"/>
            </a:endParaRPr>
          </a:p>
        </p:txBody>
      </p:sp>
      <p:sp>
        <p:nvSpPr>
          <p:cNvPr id="51206" name="テキスト ボックス 6"/>
          <p:cNvSpPr txBox="1">
            <a:spLocks noChangeArrowheads="1"/>
          </p:cNvSpPr>
          <p:nvPr/>
        </p:nvSpPr>
        <p:spPr bwMode="auto">
          <a:xfrm>
            <a:off x="202424" y="15074"/>
            <a:ext cx="11796457" cy="4823628"/>
          </a:xfrm>
          <a:prstGeom prst="rect">
            <a:avLst/>
          </a:prstGeom>
          <a:noFill/>
          <a:ln w="9525">
            <a:noFill/>
            <a:miter lim="800000"/>
            <a:headEnd/>
            <a:tailEnd/>
          </a:ln>
        </p:spPr>
        <p:txBody>
          <a:bodyPr wrap="square">
            <a:prstTxWarp prst="textNoShape">
              <a:avLst/>
            </a:prstTxWarp>
            <a:spAutoFit/>
          </a:bodyPr>
          <a:lstStyle/>
          <a:p>
            <a:pPr algn="ctr"/>
            <a:r>
              <a:rPr lang="ja-JP" altLang="en-US" sz="2800" dirty="0">
                <a:solidFill>
                  <a:srgbClr val="BFBFBF"/>
                </a:solidFill>
                <a:latin typeface="ＭＳ Ｐゴシック"/>
                <a:ea typeface="ＭＳ Ｐゴシック"/>
                <a:cs typeface="ＭＳ Ｐゴシック"/>
              </a:rPr>
              <a:t>学会発表における利益相反開示例</a:t>
            </a:r>
            <a:r>
              <a:rPr lang="en-US" altLang="ja-JP" sz="2800" dirty="0">
                <a:solidFill>
                  <a:srgbClr val="BFBFBF"/>
                </a:solidFill>
                <a:latin typeface="ＭＳ Ｐゴシック"/>
                <a:ea typeface="ＭＳ Ｐゴシック"/>
                <a:cs typeface="ＭＳ Ｐゴシック"/>
              </a:rPr>
              <a:t> - 3</a:t>
            </a:r>
          </a:p>
          <a:p>
            <a:pPr algn="ctr"/>
            <a:r>
              <a:rPr lang="ja-JP" altLang="en-US" sz="2400" dirty="0">
                <a:latin typeface="ＭＳ Ｐゴシック"/>
                <a:ea typeface="ＭＳ Ｐゴシック"/>
                <a:cs typeface="ＭＳ Ｐゴシック"/>
              </a:rPr>
              <a:t>利益相反開示</a:t>
            </a:r>
            <a:endParaRPr lang="en-US" altLang="ja-JP" sz="2400" dirty="0">
              <a:latin typeface="ＭＳ Ｐゴシック"/>
              <a:ea typeface="ＭＳ Ｐゴシック"/>
              <a:cs typeface="ＭＳ Ｐゴシック"/>
            </a:endParaRPr>
          </a:p>
          <a:p>
            <a:pPr algn="ctr"/>
            <a:r>
              <a:rPr lang="ja-JP" altLang="en-US" sz="2400" dirty="0">
                <a:latin typeface="ＭＳ Ｐゴシック"/>
                <a:ea typeface="ＭＳ Ｐゴシック"/>
                <a:cs typeface="ＭＳ Ｐゴシック"/>
              </a:rPr>
              <a:t>演題名</a:t>
            </a:r>
            <a:r>
              <a:rPr lang="en-US" altLang="ja-JP" sz="2400" dirty="0">
                <a:latin typeface="ＭＳ Ｐゴシック"/>
                <a:ea typeface="ＭＳ Ｐゴシック"/>
                <a:cs typeface="ＭＳ Ｐゴシック"/>
              </a:rPr>
              <a:t>:</a:t>
            </a:r>
            <a:r>
              <a:rPr lang="ja-JP" altLang="en-US" sz="2400" dirty="0">
                <a:latin typeface="ＭＳ Ｐゴシック"/>
                <a:ea typeface="ＭＳ Ｐゴシック"/>
                <a:cs typeface="ＭＳ Ｐゴシック"/>
              </a:rPr>
              <a:t>第４回新型コロナウイルス研究集会利益相反管理と開示について</a:t>
            </a:r>
            <a:endParaRPr lang="ja-JP" altLang="en-US" sz="2400" dirty="0">
              <a:solidFill>
                <a:srgbClr val="000000"/>
              </a:solidFill>
              <a:latin typeface="ＭＳ Ｐゴシック"/>
              <a:ea typeface="ＭＳ Ｐゴシック"/>
              <a:cs typeface="ＭＳ Ｐゴシック"/>
            </a:endParaRPr>
          </a:p>
          <a:p>
            <a:pPr algn="ctr" defTabSz="914400" eaLnBrk="0" fontAlgn="base" hangingPunct="0">
              <a:spcBef>
                <a:spcPct val="0"/>
              </a:spcBef>
              <a:spcAft>
                <a:spcPct val="0"/>
              </a:spcAft>
            </a:pPr>
            <a:r>
              <a:rPr lang="ja-JP" altLang="en-US" sz="2400" dirty="0">
                <a:latin typeface="ＭＳ Ｐゴシック"/>
                <a:ea typeface="ＭＳ Ｐゴシック"/>
                <a:cs typeface="ＭＳ Ｐゴシック"/>
              </a:rPr>
              <a:t>第４回新型コロナウイルス研究集会・第１回パンデミックウイルス研究集会　合同学術集会</a:t>
            </a:r>
            <a:r>
              <a:rPr kumimoji="0" lang="en-US" altLang="ja-JP" sz="2400" dirty="0">
                <a:solidFill>
                  <a:srgbClr val="000000"/>
                </a:solidFill>
                <a:latin typeface="ＭＳ Ｐゴシック"/>
                <a:ea typeface="ＭＳ Ｐゴシック"/>
                <a:cs typeface="ＭＳ Ｐゴシック"/>
              </a:rPr>
              <a:t>2026</a:t>
            </a:r>
            <a:r>
              <a:rPr kumimoji="0" lang="ja-JP" altLang="en-US" sz="2400" dirty="0">
                <a:solidFill>
                  <a:srgbClr val="000000"/>
                </a:solidFill>
                <a:latin typeface="ＭＳ Ｐゴシック"/>
                <a:ea typeface="ＭＳ Ｐゴシック"/>
                <a:cs typeface="ＭＳ Ｐゴシック"/>
              </a:rPr>
              <a:t>年</a:t>
            </a:r>
            <a:r>
              <a:rPr kumimoji="0" lang="en-US" altLang="ja-JP" sz="2400" dirty="0">
                <a:solidFill>
                  <a:srgbClr val="000000"/>
                </a:solidFill>
                <a:latin typeface="ＭＳ Ｐゴシック"/>
                <a:ea typeface="ＭＳ Ｐゴシック"/>
                <a:cs typeface="ＭＳ Ｐゴシック"/>
              </a:rPr>
              <a:t> 7</a:t>
            </a:r>
            <a:r>
              <a:rPr kumimoji="0" lang="ja-JP" altLang="en-US" sz="2400" dirty="0">
                <a:solidFill>
                  <a:srgbClr val="000000"/>
                </a:solidFill>
                <a:latin typeface="ＭＳ Ｐゴシック"/>
                <a:ea typeface="ＭＳ Ｐゴシック"/>
                <a:cs typeface="ＭＳ Ｐゴシック"/>
              </a:rPr>
              <a:t>月</a:t>
            </a:r>
            <a:r>
              <a:rPr kumimoji="0" lang="en-US" altLang="ja-JP" sz="2400" dirty="0">
                <a:solidFill>
                  <a:srgbClr val="000000"/>
                </a:solidFill>
                <a:latin typeface="ＭＳ Ｐゴシック"/>
                <a:ea typeface="ＭＳ Ｐゴシック"/>
                <a:cs typeface="ＭＳ Ｐゴシック"/>
              </a:rPr>
              <a:t>8</a:t>
            </a:r>
            <a:r>
              <a:rPr kumimoji="0" lang="ja-JP" altLang="en-US" sz="2400" dirty="0">
                <a:solidFill>
                  <a:srgbClr val="000000"/>
                </a:solidFill>
                <a:latin typeface="ＭＳ Ｐゴシック"/>
                <a:ea typeface="ＭＳ Ｐゴシック"/>
                <a:cs typeface="ＭＳ Ｐゴシック"/>
              </a:rPr>
              <a:t>日</a:t>
            </a:r>
            <a:endParaRPr kumimoji="0" lang="en-US" altLang="ja-JP" sz="2400" dirty="0">
              <a:solidFill>
                <a:srgbClr val="000000"/>
              </a:solidFill>
              <a:latin typeface="ＭＳ Ｐゴシック"/>
              <a:ea typeface="ＭＳ Ｐゴシック"/>
              <a:cs typeface="ＭＳ Ｐゴシック"/>
            </a:endParaRPr>
          </a:p>
          <a:p>
            <a:pPr algn="ctr" defTabSz="914400" eaLnBrk="0" fontAlgn="base" hangingPunct="0">
              <a:spcBef>
                <a:spcPct val="0"/>
              </a:spcBef>
              <a:spcAft>
                <a:spcPct val="0"/>
              </a:spcAft>
            </a:pPr>
            <a:r>
              <a:rPr kumimoji="0" lang="ja-JP" altLang="en-US" sz="2400" dirty="0">
                <a:solidFill>
                  <a:srgbClr val="000000"/>
                </a:solidFill>
                <a:latin typeface="ＭＳ Ｐゴシック"/>
                <a:ea typeface="ＭＳ Ｐゴシック"/>
                <a:cs typeface="ＭＳ Ｐゴシック"/>
              </a:rPr>
              <a:t>筆頭発表者</a:t>
            </a:r>
            <a:r>
              <a:rPr kumimoji="0" lang="en-US" altLang="ja-JP" sz="2400" dirty="0">
                <a:solidFill>
                  <a:srgbClr val="000000"/>
                </a:solidFill>
                <a:latin typeface="ＭＳ Ｐゴシック"/>
                <a:ea typeface="ＭＳ Ｐゴシック"/>
                <a:cs typeface="ＭＳ Ｐゴシック"/>
              </a:rPr>
              <a:t>:</a:t>
            </a:r>
            <a:r>
              <a:rPr kumimoji="0" lang="ja-JP" altLang="en-US" sz="2400" dirty="0">
                <a:solidFill>
                  <a:srgbClr val="000000"/>
                </a:solidFill>
                <a:latin typeface="ＭＳ Ｐゴシック"/>
                <a:ea typeface="ＭＳ Ｐゴシック"/>
                <a:cs typeface="ＭＳ Ｐゴシック"/>
              </a:rPr>
              <a:t>　学会 太郎</a:t>
            </a:r>
            <a:r>
              <a:rPr kumimoji="0" lang="ja-JP" altLang="en-US" sz="2000" dirty="0">
                <a:solidFill>
                  <a:srgbClr val="000000"/>
                </a:solidFill>
                <a:latin typeface="ＭＳ Ｐゴシック"/>
                <a:ea typeface="ＭＳ Ｐゴシック"/>
                <a:cs typeface="ＭＳ Ｐゴシック"/>
              </a:rPr>
              <a:t>　</a:t>
            </a:r>
            <a:endParaRPr kumimoji="0" lang="en-US" altLang="ja-JP" sz="2000" dirty="0">
              <a:solidFill>
                <a:srgbClr val="000000"/>
              </a:solidFill>
              <a:latin typeface="ＭＳ Ｐゴシック"/>
              <a:ea typeface="ＭＳ Ｐゴシック"/>
              <a:cs typeface="ＭＳ Ｐゴシック"/>
            </a:endParaRPr>
          </a:p>
          <a:p>
            <a:pPr algn="ctr" defTabSz="914400" eaLnBrk="0" fontAlgn="base" hangingPunct="0">
              <a:spcBef>
                <a:spcPct val="0"/>
              </a:spcBef>
              <a:spcAft>
                <a:spcPct val="0"/>
              </a:spcAft>
            </a:pPr>
            <a:endParaRPr kumimoji="0" lang="en-US" altLang="ja-JP" sz="2000" dirty="0">
              <a:solidFill>
                <a:srgbClr val="000000"/>
              </a:solidFill>
              <a:latin typeface="ＭＳ Ｐゴシック"/>
              <a:ea typeface="ＭＳ Ｐゴシック"/>
              <a:cs typeface="ＭＳ Ｐゴシック"/>
            </a:endParaRPr>
          </a:p>
          <a:p>
            <a:pPr algn="ctr" defTabSz="914400" eaLnBrk="0" fontAlgn="base" hangingPunct="0">
              <a:spcBef>
                <a:spcPct val="0"/>
              </a:spcBef>
              <a:spcAft>
                <a:spcPct val="0"/>
              </a:spcAft>
            </a:pPr>
            <a:r>
              <a:rPr kumimoji="0" lang="ja-JP" altLang="en-US" sz="2000" dirty="0">
                <a:solidFill>
                  <a:srgbClr val="000000"/>
                </a:solidFill>
                <a:latin typeface="ＭＳ Ｐゴシック"/>
                <a:ea typeface="ＭＳ Ｐゴシック"/>
                <a:cs typeface="ＭＳ Ｐゴシック"/>
              </a:rPr>
              <a:t>本演題発表に関連し、開示すべき利益相反関係にある企業として</a:t>
            </a:r>
            <a:r>
              <a:rPr kumimoji="0" lang="en-US" altLang="ja-JP" sz="2000" dirty="0">
                <a:solidFill>
                  <a:srgbClr val="000000"/>
                </a:solidFill>
                <a:latin typeface="ＭＳ Ｐゴシック"/>
                <a:ea typeface="ＭＳ Ｐゴシック"/>
                <a:cs typeface="ＭＳ Ｐゴシック"/>
              </a:rPr>
              <a:t>;</a:t>
            </a:r>
          </a:p>
          <a:p>
            <a:pPr algn="ctr" defTabSz="914400" eaLnBrk="0" fontAlgn="base" hangingPunct="0">
              <a:spcBef>
                <a:spcPct val="0"/>
              </a:spcBef>
              <a:spcAft>
                <a:spcPct val="0"/>
              </a:spcAft>
            </a:pPr>
            <a:endParaRPr kumimoji="0" lang="en-US" altLang="ja-JP" sz="1600" dirty="0">
              <a:solidFill>
                <a:srgbClr val="000000"/>
              </a:solidFill>
              <a:latin typeface="ＭＳ Ｐゴシック"/>
              <a:ea typeface="ＭＳ Ｐゴシック"/>
              <a:cs typeface="ＭＳ Ｐゴシック"/>
            </a:endParaRPr>
          </a:p>
          <a:p>
            <a:pPr marL="914400" lvl="1" indent="-457200">
              <a:lnSpc>
                <a:spcPct val="110000"/>
              </a:lnSpc>
              <a:buFont typeface="+mj-lt"/>
              <a:buAutoNum type="arabicPeriod"/>
            </a:pPr>
            <a:r>
              <a:rPr lang="en-US" altLang="ja-JP" sz="1600" dirty="0">
                <a:latin typeface="ＭＳ Ｐゴシック"/>
                <a:ea typeface="ＭＳ Ｐゴシック"/>
                <a:cs typeface="ＭＳ Ｐゴシック"/>
              </a:rPr>
              <a:t>○○○</a:t>
            </a:r>
            <a:r>
              <a:rPr lang="ja-JP" altLang="en-US" sz="1600" dirty="0">
                <a:latin typeface="ＭＳ Ｐゴシック"/>
                <a:ea typeface="ＭＳ Ｐゴシック"/>
                <a:cs typeface="ＭＳ Ｐゴシック"/>
              </a:rPr>
              <a:t>株式会社</a:t>
            </a:r>
            <a:r>
              <a:rPr lang="ja-JP" altLang="ja-JP" sz="1600" dirty="0">
                <a:latin typeface="ＭＳ Ｐゴシック"/>
                <a:ea typeface="ＭＳ Ｐゴシック"/>
                <a:cs typeface="ＭＳ Ｐゴシック"/>
              </a:rPr>
              <a:t>からの特許権使用料</a:t>
            </a:r>
            <a:r>
              <a:rPr lang="en-US" altLang="ja-JP" sz="1600" dirty="0">
                <a:latin typeface="ＭＳ Ｐゴシック"/>
                <a:ea typeface="ＭＳ Ｐゴシック"/>
                <a:cs typeface="ＭＳ Ｐゴシック"/>
              </a:rPr>
              <a:t> (</a:t>
            </a:r>
            <a:r>
              <a:rPr lang="ja-JP" altLang="en-US" sz="1600" dirty="0">
                <a:latin typeface="ＭＳ Ｐゴシック"/>
                <a:ea typeface="ＭＳ Ｐゴシック"/>
                <a:cs typeface="ＭＳ Ｐゴシック"/>
              </a:rPr>
              <a:t>学会太郎</a:t>
            </a:r>
            <a:r>
              <a:rPr lang="en-US" altLang="ja-JP" sz="1600" dirty="0">
                <a:latin typeface="ＭＳ Ｐゴシック"/>
                <a:ea typeface="ＭＳ Ｐゴシック"/>
                <a:cs typeface="ＭＳ Ｐゴシック"/>
              </a:rPr>
              <a:t>)		</a:t>
            </a:r>
            <a:endParaRPr lang="ja-JP" altLang="ja-JP" sz="1600" dirty="0">
              <a:latin typeface="ＭＳ Ｐゴシック"/>
              <a:ea typeface="ＭＳ Ｐゴシック"/>
              <a:cs typeface="ＭＳ Ｐゴシック"/>
            </a:endParaRPr>
          </a:p>
          <a:p>
            <a:pPr marL="914400" lvl="1" indent="-457200">
              <a:lnSpc>
                <a:spcPct val="110000"/>
              </a:lnSpc>
              <a:buFont typeface="+mj-lt"/>
              <a:buAutoNum type="arabicPeriod"/>
            </a:pPr>
            <a:r>
              <a:rPr lang="en-US" altLang="en-US" sz="1600" dirty="0">
                <a:latin typeface="ＭＳ Ｐゴシック"/>
                <a:ea typeface="ＭＳ Ｐゴシック"/>
                <a:cs typeface="ＭＳ Ｐゴシック"/>
              </a:rPr>
              <a:t>一般財団法人</a:t>
            </a:r>
            <a:r>
              <a:rPr lang="en-US" altLang="ja-JP" sz="1600" dirty="0">
                <a:latin typeface="ＭＳ Ｐゴシック"/>
                <a:ea typeface="ＭＳ Ｐゴシック"/>
                <a:cs typeface="ＭＳ Ｐゴシック"/>
              </a:rPr>
              <a:t>○○○</a:t>
            </a:r>
            <a:r>
              <a:rPr lang="ja-JP" altLang="en-US" sz="1600" dirty="0">
                <a:latin typeface="ＭＳ Ｐゴシック"/>
                <a:ea typeface="ＭＳ Ｐゴシック"/>
                <a:cs typeface="ＭＳ Ｐゴシック"/>
              </a:rPr>
              <a:t>からの</a:t>
            </a:r>
            <a:r>
              <a:rPr lang="ja-JP" altLang="ja-JP" sz="1600" dirty="0">
                <a:latin typeface="ＭＳ Ｐゴシック"/>
                <a:ea typeface="ＭＳ Ｐゴシック"/>
                <a:cs typeface="ＭＳ Ｐゴシック"/>
              </a:rPr>
              <a:t>講演料</a:t>
            </a:r>
            <a:r>
              <a:rPr lang="en-US" altLang="ja-JP" sz="1600" dirty="0">
                <a:latin typeface="ＭＳ Ｐゴシック"/>
                <a:ea typeface="ＭＳ Ｐゴシック"/>
                <a:cs typeface="ＭＳ Ｐゴシック"/>
              </a:rPr>
              <a:t>	(</a:t>
            </a:r>
            <a:r>
              <a:rPr lang="ja-JP" altLang="en-US" sz="1600" dirty="0">
                <a:latin typeface="ＭＳ Ｐゴシック"/>
                <a:ea typeface="ＭＳ Ｐゴシック"/>
                <a:cs typeface="ＭＳ Ｐゴシック"/>
              </a:rPr>
              <a:t>学会太郎</a:t>
            </a:r>
            <a:r>
              <a:rPr lang="en-US" altLang="ja-JP" sz="1600" dirty="0">
                <a:latin typeface="ＭＳ Ｐゴシック"/>
                <a:ea typeface="ＭＳ Ｐゴシック"/>
                <a:cs typeface="ＭＳ Ｐゴシック"/>
              </a:rPr>
              <a:t>)			</a:t>
            </a:r>
          </a:p>
          <a:p>
            <a:pPr marL="914400" lvl="1" indent="-457200">
              <a:lnSpc>
                <a:spcPct val="110000"/>
              </a:lnSpc>
              <a:buFont typeface="+mj-lt"/>
              <a:buAutoNum type="arabicPeriod"/>
            </a:pPr>
            <a:r>
              <a:rPr lang="ja-JP" altLang="en-US" sz="1600" dirty="0">
                <a:latin typeface="ＭＳ Ｐゴシック"/>
                <a:ea typeface="ＭＳ Ｐゴシック"/>
                <a:cs typeface="ＭＳ Ｐゴシック"/>
              </a:rPr>
              <a:t>「</a:t>
            </a:r>
            <a:r>
              <a:rPr lang="en-US" altLang="ja-JP" sz="1600" dirty="0">
                <a:latin typeface="ＭＳ Ｐゴシック"/>
                <a:ea typeface="ＭＳ Ｐゴシック"/>
                <a:cs typeface="ＭＳ Ｐゴシック"/>
              </a:rPr>
              <a:t>×××</a:t>
            </a:r>
            <a:r>
              <a:rPr lang="ja-JP" altLang="en-US" sz="1600" dirty="0">
                <a:latin typeface="ＭＳ Ｐゴシック"/>
                <a:ea typeface="ＭＳ Ｐゴシック"/>
                <a:cs typeface="ＭＳ Ｐゴシック"/>
              </a:rPr>
              <a:t>」誌</a:t>
            </a:r>
            <a:r>
              <a:rPr lang="ja-JP" altLang="ja-JP" sz="1600" dirty="0">
                <a:latin typeface="ＭＳ Ｐゴシック"/>
                <a:ea typeface="ＭＳ Ｐゴシック"/>
                <a:cs typeface="ＭＳ Ｐゴシック"/>
              </a:rPr>
              <a:t>原稿料</a:t>
            </a:r>
            <a:r>
              <a:rPr lang="ja-JP" altLang="en-US" sz="1600" dirty="0">
                <a:latin typeface="ＭＳ Ｐゴシック"/>
                <a:ea typeface="ＭＳ Ｐゴシック"/>
                <a:cs typeface="ＭＳ Ｐゴシック"/>
              </a:rPr>
              <a:t>　</a:t>
            </a:r>
            <a:r>
              <a:rPr lang="en-US" altLang="ja-JP" sz="1600" dirty="0">
                <a:latin typeface="ＭＳ Ｐゴシック"/>
                <a:ea typeface="ＭＳ Ｐゴシック"/>
                <a:cs typeface="ＭＳ Ｐゴシック"/>
              </a:rPr>
              <a:t>(○○○</a:t>
            </a:r>
            <a:r>
              <a:rPr lang="ja-JP" altLang="en-US" sz="1600" dirty="0">
                <a:latin typeface="ＭＳ Ｐゴシック"/>
                <a:ea typeface="ＭＳ Ｐゴシック"/>
                <a:cs typeface="ＭＳ Ｐゴシック"/>
              </a:rPr>
              <a:t>株式会社</a:t>
            </a:r>
            <a:r>
              <a:rPr lang="en-US" altLang="ja-JP" sz="1600" dirty="0">
                <a:latin typeface="ＭＳ Ｐゴシック"/>
                <a:ea typeface="ＭＳ Ｐゴシック"/>
                <a:cs typeface="ＭＳ Ｐゴシック"/>
              </a:rPr>
              <a:t>) (</a:t>
            </a:r>
            <a:r>
              <a:rPr lang="ja-JP" altLang="en-US" sz="1600" dirty="0">
                <a:latin typeface="ＭＳ Ｐゴシック"/>
                <a:ea typeface="ＭＳ Ｐゴシック"/>
                <a:cs typeface="ＭＳ Ｐゴシック"/>
              </a:rPr>
              <a:t>学会太郎</a:t>
            </a:r>
            <a:r>
              <a:rPr lang="en-US" altLang="ja-JP" sz="1600" dirty="0">
                <a:latin typeface="ＭＳ Ｐゴシック"/>
                <a:ea typeface="ＭＳ Ｐゴシック"/>
                <a:cs typeface="ＭＳ Ｐゴシック"/>
              </a:rPr>
              <a:t>)	</a:t>
            </a:r>
          </a:p>
          <a:p>
            <a:pPr marL="914400" lvl="1" indent="-457200">
              <a:lnSpc>
                <a:spcPct val="110000"/>
              </a:lnSpc>
              <a:buFont typeface="+mj-lt"/>
              <a:buAutoNum type="arabicPeriod"/>
            </a:pPr>
            <a:r>
              <a:rPr lang="en-US" altLang="ja-JP" sz="1600" dirty="0">
                <a:latin typeface="ＭＳ Ｐゴシック"/>
                <a:ea typeface="ＭＳ Ｐゴシック"/>
                <a:cs typeface="ＭＳ Ｐゴシック"/>
              </a:rPr>
              <a:t>△△△</a:t>
            </a:r>
            <a:r>
              <a:rPr lang="ja-JP" altLang="en-US" sz="1600" dirty="0">
                <a:latin typeface="ＭＳ Ｐゴシック"/>
                <a:ea typeface="ＭＳ Ｐゴシック"/>
                <a:cs typeface="ＭＳ Ｐゴシック"/>
              </a:rPr>
              <a:t>株式会社株式売却益</a:t>
            </a:r>
            <a:r>
              <a:rPr lang="en-US" altLang="ja-JP" sz="1600" dirty="0">
                <a:latin typeface="ＭＳ Ｐゴシック"/>
                <a:ea typeface="ＭＳ Ｐゴシック"/>
                <a:cs typeface="ＭＳ Ｐゴシック"/>
              </a:rPr>
              <a:t> (</a:t>
            </a:r>
            <a:r>
              <a:rPr lang="ja-JP" altLang="en-US" sz="1600" dirty="0">
                <a:latin typeface="ＭＳ Ｐゴシック"/>
                <a:ea typeface="ＭＳ Ｐゴシック"/>
                <a:cs typeface="ＭＳ Ｐゴシック"/>
              </a:rPr>
              <a:t>学会花子</a:t>
            </a:r>
            <a:r>
              <a:rPr lang="en-US" altLang="ja-JP" sz="1600" dirty="0">
                <a:latin typeface="ＭＳ Ｐゴシック"/>
                <a:ea typeface="ＭＳ Ｐゴシック"/>
                <a:cs typeface="ＭＳ Ｐゴシック"/>
              </a:rPr>
              <a:t>; </a:t>
            </a:r>
            <a:r>
              <a:rPr lang="ja-JP" altLang="en-US" sz="1600" dirty="0">
                <a:latin typeface="ＭＳ Ｐゴシック"/>
                <a:ea typeface="ＭＳ Ｐゴシック"/>
                <a:cs typeface="ＭＳ Ｐゴシック"/>
              </a:rPr>
              <a:t>配偶者</a:t>
            </a:r>
            <a:r>
              <a:rPr lang="en-US" altLang="ja-JP" sz="1600" dirty="0">
                <a:latin typeface="ＭＳ Ｐゴシック"/>
                <a:ea typeface="ＭＳ Ｐゴシック"/>
                <a:cs typeface="ＭＳ Ｐゴシック"/>
              </a:rPr>
              <a:t>)		</a:t>
            </a:r>
          </a:p>
          <a:p>
            <a:pPr marL="914400" lvl="1" indent="-457200">
              <a:lnSpc>
                <a:spcPct val="110000"/>
              </a:lnSpc>
              <a:buFont typeface="+mj-lt"/>
              <a:buAutoNum type="arabicPeriod"/>
            </a:pPr>
            <a:r>
              <a:rPr lang="en-US" altLang="en-US" sz="1600" dirty="0">
                <a:latin typeface="ＭＳ Ｐゴシック"/>
                <a:ea typeface="ＭＳ Ｐゴシック"/>
                <a:cs typeface="ＭＳ Ｐゴシック"/>
              </a:rPr>
              <a:t>一般財団法人</a:t>
            </a:r>
            <a:r>
              <a:rPr lang="en-US" altLang="ja-JP" sz="1600" dirty="0">
                <a:latin typeface="ＭＳ Ｐゴシック"/>
                <a:ea typeface="ＭＳ Ｐゴシック"/>
                <a:cs typeface="ＭＳ Ｐゴシック"/>
              </a:rPr>
              <a:t>○○○</a:t>
            </a:r>
            <a:r>
              <a:rPr lang="ja-JP" altLang="en-US" sz="1600" dirty="0">
                <a:latin typeface="ＭＳ Ｐゴシック"/>
                <a:ea typeface="ＭＳ Ｐゴシック"/>
                <a:cs typeface="ＭＳ Ｐゴシック"/>
              </a:rPr>
              <a:t>から</a:t>
            </a:r>
            <a:r>
              <a:rPr lang="en-US" altLang="ja-JP" sz="1600" dirty="0">
                <a:latin typeface="ＭＳ Ｐゴシック"/>
                <a:ea typeface="ＭＳ Ｐゴシック"/>
                <a:cs typeface="ＭＳ Ｐゴシック"/>
              </a:rPr>
              <a:t>×</a:t>
            </a:r>
            <a:r>
              <a:rPr lang="ja-JP" altLang="en-US" sz="1600" dirty="0">
                <a:latin typeface="ＭＳ Ｐゴシック"/>
                <a:ea typeface="ＭＳ Ｐゴシック"/>
                <a:cs typeface="ＭＳ Ｐゴシック"/>
              </a:rPr>
              <a:t>大学への</a:t>
            </a:r>
            <a:r>
              <a:rPr lang="ja-JP" altLang="ja-JP" sz="1600" dirty="0">
                <a:latin typeface="ＭＳ Ｐゴシック"/>
                <a:ea typeface="ＭＳ Ｐゴシック"/>
                <a:cs typeface="ＭＳ Ｐゴシック"/>
              </a:rPr>
              <a:t>奨学寄付金</a:t>
            </a:r>
            <a:r>
              <a:rPr lang="ja-JP" altLang="en-US" sz="1600" dirty="0">
                <a:latin typeface="ＭＳ Ｐゴシック"/>
                <a:ea typeface="ＭＳ Ｐゴシック"/>
                <a:cs typeface="ＭＳ Ｐゴシック"/>
              </a:rPr>
              <a:t>　</a:t>
            </a:r>
            <a:r>
              <a:rPr lang="en-US" altLang="ja-JP" sz="1600" dirty="0">
                <a:latin typeface="ＭＳ Ｐゴシック"/>
                <a:ea typeface="ＭＳ Ｐゴシック"/>
                <a:cs typeface="ＭＳ Ｐゴシック"/>
              </a:rPr>
              <a:t>(</a:t>
            </a:r>
            <a:r>
              <a:rPr lang="ja-JP" altLang="en-US" sz="1600" dirty="0">
                <a:latin typeface="ＭＳ Ｐゴシック"/>
                <a:ea typeface="ＭＳ Ｐゴシック"/>
                <a:cs typeface="ＭＳ Ｐゴシック"/>
              </a:rPr>
              <a:t>学会太郎　所属</a:t>
            </a:r>
            <a:r>
              <a:rPr lang="en-US" altLang="ja-JP" sz="1600" dirty="0">
                <a:latin typeface="ＭＳ Ｐゴシック"/>
                <a:ea typeface="ＭＳ Ｐゴシック"/>
                <a:cs typeface="ＭＳ Ｐゴシック"/>
              </a:rPr>
              <a:t>)</a:t>
            </a:r>
            <a:r>
              <a:rPr lang="ja-JP" altLang="en-US" sz="1600" dirty="0">
                <a:latin typeface="ＭＳ Ｐゴシック"/>
                <a:ea typeface="ＭＳ Ｐゴシック"/>
                <a:cs typeface="ＭＳ Ｐゴシック"/>
              </a:rPr>
              <a:t>　</a:t>
            </a:r>
            <a:r>
              <a:rPr lang="en-US" altLang="ja-JP" sz="1600" dirty="0">
                <a:latin typeface="ＭＳ Ｐゴシック"/>
                <a:ea typeface="ＭＳ Ｐゴシック"/>
                <a:cs typeface="ＭＳ Ｐゴシック"/>
              </a:rPr>
              <a:t>	</a:t>
            </a:r>
          </a:p>
          <a:p>
            <a:pPr marL="914400" lvl="1" indent="-457200">
              <a:lnSpc>
                <a:spcPct val="110000"/>
              </a:lnSpc>
              <a:buFont typeface="+mj-lt"/>
              <a:buAutoNum type="arabicPeriod"/>
            </a:pPr>
            <a:r>
              <a:rPr lang="ja-JP" altLang="en-US" sz="1600" dirty="0">
                <a:latin typeface="ＭＳ Ｐゴシック"/>
                <a:ea typeface="ＭＳ Ｐゴシック"/>
                <a:cs typeface="ＭＳ Ｐゴシック"/>
              </a:rPr>
              <a:t>共同発表者</a:t>
            </a:r>
            <a:r>
              <a:rPr lang="en-US" altLang="ja-JP" sz="1600" dirty="0">
                <a:latin typeface="ＭＳ Ｐゴシック"/>
                <a:ea typeface="ＭＳ Ｐゴシック"/>
                <a:cs typeface="ＭＳ Ｐゴシック"/>
              </a:rPr>
              <a:t>△△△</a:t>
            </a:r>
            <a:r>
              <a:rPr lang="ja-JP" altLang="en-US" sz="1600" dirty="0">
                <a:latin typeface="ＭＳ Ｐゴシック"/>
                <a:ea typeface="ＭＳ Ｐゴシック"/>
                <a:cs typeface="ＭＳ Ｐゴシック"/>
              </a:rPr>
              <a:t>は、</a:t>
            </a:r>
            <a:r>
              <a:rPr lang="en-US" altLang="ja-JP" sz="1600" dirty="0">
                <a:latin typeface="ＭＳ Ｐゴシック"/>
                <a:ea typeface="ＭＳ Ｐゴシック"/>
                <a:cs typeface="ＭＳ Ｐゴシック"/>
              </a:rPr>
              <a:t>○○○</a:t>
            </a:r>
            <a:r>
              <a:rPr lang="ja-JP" altLang="en-US" sz="1600" dirty="0">
                <a:latin typeface="ＭＳ Ｐゴシック"/>
                <a:ea typeface="ＭＳ Ｐゴシック"/>
                <a:cs typeface="ＭＳ Ｐゴシック"/>
              </a:rPr>
              <a:t>株式会社所属</a:t>
            </a:r>
            <a:r>
              <a:rPr lang="en-US" altLang="ja-JP" sz="1600" dirty="0">
                <a:latin typeface="ＭＳ Ｐゴシック"/>
                <a:ea typeface="ＭＳ Ｐゴシック"/>
                <a:cs typeface="ＭＳ Ｐゴシック"/>
              </a:rPr>
              <a:t> (</a:t>
            </a:r>
            <a:r>
              <a:rPr lang="ja-JP" altLang="en-US" sz="1600" dirty="0">
                <a:latin typeface="ＭＳ Ｐゴシック"/>
                <a:ea typeface="ＭＳ Ｐゴシック"/>
                <a:cs typeface="ＭＳ Ｐゴシック"/>
              </a:rPr>
              <a:t>併任</a:t>
            </a:r>
            <a:r>
              <a:rPr lang="en-US" altLang="ja-JP" sz="1600" dirty="0">
                <a:latin typeface="ＭＳ Ｐゴシック"/>
                <a:ea typeface="ＭＳ Ｐゴシック"/>
                <a:cs typeface="ＭＳ Ｐゴシック"/>
              </a:rPr>
              <a:t>)</a:t>
            </a:r>
          </a:p>
        </p:txBody>
      </p:sp>
      <p:sp>
        <p:nvSpPr>
          <p:cNvPr id="6" name="角丸四角形吹き出し 5"/>
          <p:cNvSpPr>
            <a:spLocks noChangeArrowheads="1"/>
          </p:cNvSpPr>
          <p:nvPr/>
        </p:nvSpPr>
        <p:spPr bwMode="auto">
          <a:xfrm>
            <a:off x="3152602" y="4838702"/>
            <a:ext cx="8106384" cy="1895354"/>
          </a:xfrm>
          <a:prstGeom prst="wedgeRoundRectCallout">
            <a:avLst>
              <a:gd name="adj1" fmla="val 5637"/>
              <a:gd name="adj2" fmla="val -59809"/>
              <a:gd name="adj3" fmla="val 16667"/>
            </a:avLst>
          </a:prstGeom>
          <a:solidFill>
            <a:srgbClr val="FFFFFF"/>
          </a:solidFill>
          <a:ln w="76200">
            <a:solidFill>
              <a:srgbClr val="FF0000"/>
            </a:solidFill>
            <a:round/>
            <a:headEnd/>
            <a:tailEnd/>
          </a:ln>
        </p:spPr>
        <p:txBody>
          <a:bodyPr anchor="ctr"/>
          <a:lstStyle/>
          <a:p>
            <a:pPr fontAlgn="base">
              <a:spcBef>
                <a:spcPct val="0"/>
              </a:spcBef>
              <a:spcAft>
                <a:spcPct val="0"/>
              </a:spcAft>
            </a:pPr>
            <a:r>
              <a:rPr lang="ja-JP" altLang="en-US" dirty="0">
                <a:latin typeface="ＭＳ Ｐゴシック"/>
                <a:ea typeface="ＭＳ Ｐゴシック"/>
                <a:cs typeface="ＭＳ Ｐゴシック"/>
              </a:rPr>
              <a:t>第４回新型コロナウイルス研究集会・第１回パンデミックウイルス研究集会　合同学術集会</a:t>
            </a:r>
            <a:r>
              <a:rPr lang="ja-JP" altLang="ja-JP" dirty="0">
                <a:latin typeface="ＭＳ Ｐゴシック"/>
                <a:ea typeface="ＭＳ Ｐゴシック"/>
                <a:cs typeface="ＭＳ Ｐゴシック"/>
              </a:rPr>
              <a:t>利益相反指針</a:t>
            </a:r>
            <a:r>
              <a:rPr lang="ja-JP" altLang="en-US" dirty="0">
                <a:latin typeface="ＭＳ Ｐゴシック"/>
                <a:ea typeface="ＭＳ Ｐゴシック"/>
                <a:cs typeface="ＭＳ Ｐゴシック"/>
              </a:rPr>
              <a:t>に規定された「</a:t>
            </a:r>
            <a:r>
              <a:rPr lang="ja-JP" altLang="ja-JP" dirty="0">
                <a:latin typeface="ＭＳ Ｐゴシック"/>
                <a:ea typeface="ＭＳ Ｐゴシック"/>
                <a:cs typeface="ＭＳ Ｐゴシック"/>
              </a:rPr>
              <a:t>申告・開示すべき事項</a:t>
            </a:r>
            <a:r>
              <a:rPr lang="ja-JP" altLang="en-US" dirty="0">
                <a:latin typeface="ＭＳ Ｐゴシック"/>
                <a:ea typeface="ＭＳ Ｐゴシック"/>
                <a:cs typeface="ＭＳ Ｐゴシック"/>
              </a:rPr>
              <a:t>」に該当する事項がある場合、</a:t>
            </a:r>
            <a:r>
              <a:rPr lang="ja-JP" altLang="ja-JP" dirty="0">
                <a:latin typeface="ＭＳ Ｐゴシック"/>
                <a:ea typeface="ＭＳ Ｐゴシック"/>
                <a:cs typeface="ＭＳ Ｐゴシック"/>
              </a:rPr>
              <a:t>筆頭発表者は、配偶者、一親等の親族、生計を共にする者も含めて、産学連携研究との相手先との関係について、過去</a:t>
            </a:r>
            <a:r>
              <a:rPr lang="en-US" altLang="ja-JP" dirty="0">
                <a:latin typeface="ＭＳ Ｐゴシック"/>
                <a:ea typeface="ＭＳ Ｐゴシック"/>
                <a:cs typeface="ＭＳ Ｐゴシック"/>
              </a:rPr>
              <a:t>1</a:t>
            </a:r>
            <a:r>
              <a:rPr lang="ja-JP" altLang="ja-JP" dirty="0">
                <a:latin typeface="ＭＳ Ｐゴシック"/>
                <a:ea typeface="ＭＳ Ｐゴシック"/>
                <a:cs typeface="ＭＳ Ｐゴシック"/>
              </a:rPr>
              <a:t>年間における利益相反状態を開示する。</a:t>
            </a:r>
            <a:r>
              <a:rPr lang="ja-JP" altLang="ja-JP" b="1" u="sng" dirty="0">
                <a:latin typeface="ＭＳ Ｐゴシック"/>
                <a:ea typeface="ＭＳ Ｐゴシック"/>
                <a:cs typeface="ＭＳ Ｐゴシック"/>
              </a:rPr>
              <a:t>共同発表者</a:t>
            </a:r>
            <a:r>
              <a:rPr lang="en-US" altLang="ja-JP" b="1" u="sng" dirty="0">
                <a:latin typeface="ＭＳ Ｐゴシック"/>
                <a:ea typeface="ＭＳ Ｐゴシック"/>
                <a:cs typeface="ＭＳ Ｐゴシック"/>
              </a:rPr>
              <a:t>(</a:t>
            </a:r>
            <a:r>
              <a:rPr lang="ja-JP" altLang="ja-JP" b="1" u="sng" dirty="0">
                <a:latin typeface="ＭＳ Ｐゴシック"/>
                <a:ea typeface="ＭＳ Ｐゴシック"/>
                <a:cs typeface="ＭＳ Ｐゴシック"/>
              </a:rPr>
              <a:t>非学会員も含む</a:t>
            </a:r>
            <a:r>
              <a:rPr lang="en-US" altLang="ja-JP" b="1" u="sng" dirty="0">
                <a:latin typeface="ＭＳ Ｐゴシック"/>
                <a:ea typeface="ＭＳ Ｐゴシック"/>
                <a:cs typeface="ＭＳ Ｐゴシック"/>
              </a:rPr>
              <a:t>)</a:t>
            </a:r>
            <a:r>
              <a:rPr lang="ja-JP" altLang="ja-JP" b="1" u="sng" dirty="0">
                <a:latin typeface="ＭＳ Ｐゴシック"/>
                <a:ea typeface="ＭＳ Ｐゴシック"/>
                <a:cs typeface="ＭＳ Ｐゴシック"/>
              </a:rPr>
              <a:t>に産学連携研究の相手先の正規職員が含まれる場合、所属を明示する</a:t>
            </a:r>
            <a:r>
              <a:rPr lang="ja-JP" altLang="ja-JP" dirty="0">
                <a:latin typeface="ＭＳ Ｐゴシック"/>
                <a:ea typeface="ＭＳ Ｐゴシック"/>
                <a:cs typeface="ＭＳ Ｐゴシック"/>
              </a:rPr>
              <a:t>。</a:t>
            </a:r>
          </a:p>
        </p:txBody>
      </p:sp>
    </p:spTree>
    <p:extLst>
      <p:ext uri="{BB962C8B-B14F-4D97-AF65-F5344CB8AC3E}">
        <p14:creationId xmlns:p14="http://schemas.microsoft.com/office/powerpoint/2010/main" val="42847903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theme/theme1.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Osaka"/>
        <a:cs typeface="Osaka"/>
      </a:majorFont>
      <a:minorFont>
        <a:latin typeface="Times New Roman"/>
        <a:ea typeface="Osaka"/>
        <a:cs typeface="Osak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996600"/>
        </a:solidFill>
        <a:ln w="47625" cap="flat" cmpd="thinThick" algn="ctr">
          <a:solidFill>
            <a:srgbClr val="CC0066"/>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25000">
            <a:ln>
              <a:noFill/>
            </a:ln>
            <a:solidFill>
              <a:schemeClr val="tx1"/>
            </a:solidFill>
            <a:effectLst/>
            <a:latin typeface="Times New Roman" pitchFamily="-107" charset="0"/>
            <a:ea typeface="Osaka" pitchFamily="-107" charset="-128"/>
            <a:cs typeface="Osaka" pitchFamily="-107" charset="-128"/>
          </a:defRPr>
        </a:defPPr>
      </a:lstStyle>
    </a:spDef>
    <a:lnDef>
      <a:spPr bwMode="auto">
        <a:xfrm>
          <a:off x="0" y="0"/>
          <a:ext cx="1" cy="1"/>
        </a:xfrm>
        <a:custGeom>
          <a:avLst/>
          <a:gdLst/>
          <a:ahLst/>
          <a:cxnLst/>
          <a:rect l="0" t="0" r="0" b="0"/>
          <a:pathLst/>
        </a:custGeom>
        <a:solidFill>
          <a:srgbClr val="996600"/>
        </a:solidFill>
        <a:ln w="47625" cap="flat" cmpd="thinThick" algn="ctr">
          <a:solidFill>
            <a:srgbClr val="CC0066"/>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25000">
            <a:ln>
              <a:noFill/>
            </a:ln>
            <a:solidFill>
              <a:schemeClr val="tx1"/>
            </a:solidFill>
            <a:effectLst/>
            <a:latin typeface="Times New Roman" pitchFamily="-107" charset="0"/>
            <a:ea typeface="Osaka" pitchFamily="-107" charset="-128"/>
            <a:cs typeface="Osaka" pitchFamily="-107" charset="-128"/>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ホワイ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426</Words>
  <Application>Microsoft Office PowerPoint</Application>
  <PresentationFormat>ワイド画面</PresentationFormat>
  <Paragraphs>43</Paragraphs>
  <Slides>3</Slides>
  <Notes>3</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3</vt:i4>
      </vt:variant>
    </vt:vector>
  </HeadingPairs>
  <TitlesOfParts>
    <vt:vector size="11" baseType="lpstr">
      <vt:lpstr>ＭＳ Ｐゴシック</vt:lpstr>
      <vt:lpstr>ヒラギノ角ゴ Pro W6</vt:lpstr>
      <vt:lpstr>メイリオ</vt:lpstr>
      <vt:lpstr>Arial</vt:lpstr>
      <vt:lpstr>Calibri</vt:lpstr>
      <vt:lpstr>Century</vt:lpstr>
      <vt:lpstr>Times New Roman</vt:lpstr>
      <vt:lpstr>1_Default Design</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2023-05-11T09:17:20Z</dcterms:created>
  <dcterms:modified xsi:type="dcterms:W3CDTF">2026-03-17T10:54:30Z</dcterms:modified>
</cp:coreProperties>
</file>